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9567" r:id="rId1"/>
    <p:sldMasterId id="2147489569" r:id="rId2"/>
    <p:sldMasterId id="2147484623" r:id="rId3"/>
    <p:sldMasterId id="2147489558" r:id="rId4"/>
    <p:sldMasterId id="2147484622" r:id="rId5"/>
    <p:sldMasterId id="2147489562" r:id="rId6"/>
    <p:sldMasterId id="2147489564" r:id="rId7"/>
    <p:sldMasterId id="2147489553" r:id="rId8"/>
    <p:sldMasterId id="2147489571" r:id="rId9"/>
  </p:sldMasterIdLst>
  <p:notesMasterIdLst>
    <p:notesMasterId r:id="rId22"/>
  </p:notesMasterIdLst>
  <p:handoutMasterIdLst>
    <p:handoutMasterId r:id="rId23"/>
  </p:handoutMasterIdLst>
  <p:sldIdLst>
    <p:sldId id="282" r:id="rId10"/>
    <p:sldId id="278" r:id="rId11"/>
    <p:sldId id="281" r:id="rId12"/>
    <p:sldId id="272" r:id="rId13"/>
    <p:sldId id="275" r:id="rId14"/>
    <p:sldId id="276" r:id="rId15"/>
    <p:sldId id="279" r:id="rId16"/>
    <p:sldId id="274" r:id="rId17"/>
    <p:sldId id="273" r:id="rId18"/>
    <p:sldId id="280" r:id="rId19"/>
    <p:sldId id="283" r:id="rId20"/>
    <p:sldId id="262" r:id="rId21"/>
  </p:sldIdLst>
  <p:sldSz cx="9144000" cy="6858000" type="screen4x3"/>
  <p:notesSz cx="7315200" cy="9601200"/>
  <p:defaultTextStyle>
    <a:defPPr>
      <a:defRPr lang="en-US"/>
    </a:defPPr>
    <a:lvl1pPr algn="l" rtl="0" fontAlgn="t">
      <a:lnSpc>
        <a:spcPts val="2000"/>
      </a:lnSpc>
      <a:spcBef>
        <a:spcPct val="0"/>
      </a:spcBef>
      <a:spcAft>
        <a:spcPct val="0"/>
      </a:spcAft>
      <a:defRPr sz="1400" kern="1200">
        <a:solidFill>
          <a:schemeClr val="tx1"/>
        </a:solidFill>
        <a:latin typeface="Arial" pitchFamily="34" charset="0"/>
        <a:ea typeface="ＭＳ Ｐゴシック" pitchFamily="-107" charset="-128"/>
        <a:cs typeface="+mn-cs"/>
      </a:defRPr>
    </a:lvl1pPr>
    <a:lvl2pPr marL="457200" algn="l" rtl="0" fontAlgn="t">
      <a:lnSpc>
        <a:spcPts val="2000"/>
      </a:lnSpc>
      <a:spcBef>
        <a:spcPct val="0"/>
      </a:spcBef>
      <a:spcAft>
        <a:spcPct val="0"/>
      </a:spcAft>
      <a:defRPr sz="1400" kern="1200">
        <a:solidFill>
          <a:schemeClr val="tx1"/>
        </a:solidFill>
        <a:latin typeface="Arial" pitchFamily="34" charset="0"/>
        <a:ea typeface="ＭＳ Ｐゴシック" pitchFamily="-107" charset="-128"/>
        <a:cs typeface="+mn-cs"/>
      </a:defRPr>
    </a:lvl2pPr>
    <a:lvl3pPr marL="914400" algn="l" rtl="0" fontAlgn="t">
      <a:lnSpc>
        <a:spcPts val="2000"/>
      </a:lnSpc>
      <a:spcBef>
        <a:spcPct val="0"/>
      </a:spcBef>
      <a:spcAft>
        <a:spcPct val="0"/>
      </a:spcAft>
      <a:defRPr sz="1400" kern="1200">
        <a:solidFill>
          <a:schemeClr val="tx1"/>
        </a:solidFill>
        <a:latin typeface="Arial" pitchFamily="34" charset="0"/>
        <a:ea typeface="ＭＳ Ｐゴシック" pitchFamily="-107" charset="-128"/>
        <a:cs typeface="+mn-cs"/>
      </a:defRPr>
    </a:lvl3pPr>
    <a:lvl4pPr marL="1371600" algn="l" rtl="0" fontAlgn="t">
      <a:lnSpc>
        <a:spcPts val="2000"/>
      </a:lnSpc>
      <a:spcBef>
        <a:spcPct val="0"/>
      </a:spcBef>
      <a:spcAft>
        <a:spcPct val="0"/>
      </a:spcAft>
      <a:defRPr sz="1400" kern="1200">
        <a:solidFill>
          <a:schemeClr val="tx1"/>
        </a:solidFill>
        <a:latin typeface="Arial" pitchFamily="34" charset="0"/>
        <a:ea typeface="ＭＳ Ｐゴシック" pitchFamily="-107" charset="-128"/>
        <a:cs typeface="+mn-cs"/>
      </a:defRPr>
    </a:lvl4pPr>
    <a:lvl5pPr marL="1828800" algn="l" rtl="0" fontAlgn="t">
      <a:lnSpc>
        <a:spcPts val="2000"/>
      </a:lnSpc>
      <a:spcBef>
        <a:spcPct val="0"/>
      </a:spcBef>
      <a:spcAft>
        <a:spcPct val="0"/>
      </a:spcAft>
      <a:defRPr sz="1400" kern="1200">
        <a:solidFill>
          <a:schemeClr val="tx1"/>
        </a:solidFill>
        <a:latin typeface="Arial" pitchFamily="34" charset="0"/>
        <a:ea typeface="ＭＳ Ｐゴシック" pitchFamily="-107" charset="-128"/>
        <a:cs typeface="+mn-cs"/>
      </a:defRPr>
    </a:lvl5pPr>
    <a:lvl6pPr marL="2286000" algn="l" defTabSz="914400" rtl="0" eaLnBrk="1" latinLnBrk="0" hangingPunct="1">
      <a:defRPr sz="1400" kern="1200">
        <a:solidFill>
          <a:schemeClr val="tx1"/>
        </a:solidFill>
        <a:latin typeface="Arial" pitchFamily="34" charset="0"/>
        <a:ea typeface="ＭＳ Ｐゴシック" pitchFamily="-107" charset="-128"/>
        <a:cs typeface="+mn-cs"/>
      </a:defRPr>
    </a:lvl6pPr>
    <a:lvl7pPr marL="2743200" algn="l" defTabSz="914400" rtl="0" eaLnBrk="1" latinLnBrk="0" hangingPunct="1">
      <a:defRPr sz="1400" kern="1200">
        <a:solidFill>
          <a:schemeClr val="tx1"/>
        </a:solidFill>
        <a:latin typeface="Arial" pitchFamily="34" charset="0"/>
        <a:ea typeface="ＭＳ Ｐゴシック" pitchFamily="-107" charset="-128"/>
        <a:cs typeface="+mn-cs"/>
      </a:defRPr>
    </a:lvl7pPr>
    <a:lvl8pPr marL="3200400" algn="l" defTabSz="914400" rtl="0" eaLnBrk="1" latinLnBrk="0" hangingPunct="1">
      <a:defRPr sz="1400" kern="1200">
        <a:solidFill>
          <a:schemeClr val="tx1"/>
        </a:solidFill>
        <a:latin typeface="Arial" pitchFamily="34" charset="0"/>
        <a:ea typeface="ＭＳ Ｐゴシック" pitchFamily="-107" charset="-128"/>
        <a:cs typeface="+mn-cs"/>
      </a:defRPr>
    </a:lvl8pPr>
    <a:lvl9pPr marL="3657600" algn="l" defTabSz="914400" rtl="0" eaLnBrk="1" latinLnBrk="0" hangingPunct="1">
      <a:defRPr sz="1400" kern="1200">
        <a:solidFill>
          <a:schemeClr val="tx1"/>
        </a:solidFill>
        <a:latin typeface="Arial" pitchFamily="34" charset="0"/>
        <a:ea typeface="ＭＳ Ｐゴシック" pitchFamily="-107"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tz, Travi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3F3F3F"/>
    <a:srgbClr val="494949"/>
    <a:srgbClr val="4C5B52"/>
    <a:srgbClr val="A3CD42"/>
    <a:srgbClr val="BABABA"/>
    <a:srgbClr val="959595"/>
    <a:srgbClr val="292929"/>
    <a:srgbClr val="6D6D6D"/>
    <a:srgbClr val="006BB7"/>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5" autoAdjust="0"/>
    <p:restoredTop sz="83333" autoAdjust="0"/>
  </p:normalViewPr>
  <p:slideViewPr>
    <p:cSldViewPr snapToGrid="0" showGuides="1">
      <p:cViewPr>
        <p:scale>
          <a:sx n="120" d="100"/>
          <a:sy n="120" d="100"/>
        </p:scale>
        <p:origin x="-2280" y="-600"/>
      </p:cViewPr>
      <p:guideLst>
        <p:guide orient="horz"/>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51" d="100"/>
          <a:sy n="51" d="100"/>
        </p:scale>
        <p:origin x="-258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1-05-06T07:46:23.922"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p:spPr>
        <p:txBody>
          <a:bodyPr vert="horz" wrap="square" lIns="97425" tIns="48712" rIns="97425" bIns="48712" numCol="1" anchor="t" anchorCtr="0" compatLnSpc="1">
            <a:prstTxWarp prst="textNoShape">
              <a:avLst/>
            </a:prstTxWarp>
          </a:bodyPr>
          <a:lstStyle>
            <a:lvl1pPr defTabSz="974725" fontAlgn="base">
              <a:lnSpc>
                <a:spcPct val="100000"/>
              </a:lnSpc>
              <a:defRPr sz="1300">
                <a:latin typeface="Arial" charset="0"/>
                <a:ea typeface="MS PGothic" pitchFamily="34" charset="-128"/>
                <a:cs typeface="+mn-cs"/>
              </a:defRPr>
            </a:lvl1pPr>
          </a:lstStyle>
          <a:p>
            <a:pPr>
              <a:defRPr/>
            </a:pPr>
            <a:endParaRPr lang="en-US"/>
          </a:p>
        </p:txBody>
      </p:sp>
      <p:sp>
        <p:nvSpPr>
          <p:cNvPr id="61443"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p:spPr>
        <p:txBody>
          <a:bodyPr vert="horz" wrap="square" lIns="97425" tIns="48712" rIns="97425" bIns="48712" numCol="1" anchor="t" anchorCtr="0" compatLnSpc="1">
            <a:prstTxWarp prst="textNoShape">
              <a:avLst/>
            </a:prstTxWarp>
          </a:bodyPr>
          <a:lstStyle>
            <a:lvl1pPr algn="r" defTabSz="974725" fontAlgn="base">
              <a:lnSpc>
                <a:spcPct val="100000"/>
              </a:lnSpc>
              <a:defRPr sz="1300">
                <a:latin typeface="Arial" charset="0"/>
                <a:ea typeface="MS PGothic" pitchFamily="34" charset="-128"/>
                <a:cs typeface="+mn-cs"/>
              </a:defRPr>
            </a:lvl1pPr>
          </a:lstStyle>
          <a:p>
            <a:pPr>
              <a:defRPr/>
            </a:pPr>
            <a:endParaRPr lang="en-US"/>
          </a:p>
        </p:txBody>
      </p:sp>
      <p:sp>
        <p:nvSpPr>
          <p:cNvPr id="61444"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p:spPr>
        <p:txBody>
          <a:bodyPr vert="horz" wrap="square" lIns="97425" tIns="48712" rIns="97425" bIns="48712" numCol="1" anchor="b" anchorCtr="0" compatLnSpc="1">
            <a:prstTxWarp prst="textNoShape">
              <a:avLst/>
            </a:prstTxWarp>
          </a:bodyPr>
          <a:lstStyle>
            <a:lvl1pPr defTabSz="974725" fontAlgn="base">
              <a:lnSpc>
                <a:spcPct val="100000"/>
              </a:lnSpc>
              <a:defRPr sz="1300">
                <a:latin typeface="Arial" charset="0"/>
                <a:ea typeface="MS PGothic" pitchFamily="34" charset="-128"/>
                <a:cs typeface="+mn-cs"/>
              </a:defRPr>
            </a:lvl1pPr>
          </a:lstStyle>
          <a:p>
            <a:pPr>
              <a:defRPr/>
            </a:pPr>
            <a:endParaRPr lang="en-US"/>
          </a:p>
        </p:txBody>
      </p:sp>
      <p:sp>
        <p:nvSpPr>
          <p:cNvPr id="61445"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p:spPr>
        <p:txBody>
          <a:bodyPr vert="horz" wrap="square" lIns="97425" tIns="48712" rIns="97425" bIns="48712" numCol="1" anchor="b" anchorCtr="0" compatLnSpc="1">
            <a:prstTxWarp prst="textNoShape">
              <a:avLst/>
            </a:prstTxWarp>
          </a:bodyPr>
          <a:lstStyle>
            <a:lvl1pPr algn="r" defTabSz="974725" fontAlgn="base">
              <a:lnSpc>
                <a:spcPct val="100000"/>
              </a:lnSpc>
              <a:defRPr sz="1300">
                <a:latin typeface="Arial" charset="0"/>
                <a:ea typeface="MS PGothic" pitchFamily="34" charset="-128"/>
                <a:cs typeface="+mn-cs"/>
              </a:defRPr>
            </a:lvl1pPr>
          </a:lstStyle>
          <a:p>
            <a:pPr>
              <a:defRPr/>
            </a:pPr>
            <a:fld id="{AF434126-04DE-4C91-BD0D-F8B77686420B}" type="slidenum">
              <a:rPr lang="en-US"/>
              <a:pPr>
                <a:defRPr/>
              </a:pPr>
              <a:t>‹#›</a:t>
            </a:fld>
            <a:endParaRPr lang="en-US" dirty="0"/>
          </a:p>
        </p:txBody>
      </p:sp>
    </p:spTree>
    <p:extLst>
      <p:ext uri="{BB962C8B-B14F-4D97-AF65-F5344CB8AC3E}">
        <p14:creationId xmlns:p14="http://schemas.microsoft.com/office/powerpoint/2010/main" val="1812305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p:spPr>
        <p:txBody>
          <a:bodyPr vert="horz" wrap="square" lIns="97425" tIns="48712" rIns="97425" bIns="48712" numCol="1" anchor="t" anchorCtr="0" compatLnSpc="1">
            <a:prstTxWarp prst="textNoShape">
              <a:avLst/>
            </a:prstTxWarp>
          </a:bodyPr>
          <a:lstStyle>
            <a:lvl1pPr defTabSz="974725" fontAlgn="base">
              <a:lnSpc>
                <a:spcPct val="100000"/>
              </a:lnSpc>
              <a:defRPr sz="1300">
                <a:latin typeface="Arial" charset="0"/>
                <a:ea typeface="MS PGothic" pitchFamily="34" charset="-128"/>
                <a:cs typeface="+mn-cs"/>
              </a:defRPr>
            </a:lvl1pPr>
          </a:lstStyle>
          <a:p>
            <a:pPr>
              <a:defRPr/>
            </a:pPr>
            <a:endParaRPr lang="en-US"/>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p:spPr>
        <p:txBody>
          <a:bodyPr vert="horz" wrap="square" lIns="97425" tIns="48712" rIns="97425" bIns="48712" numCol="1" anchor="t" anchorCtr="0" compatLnSpc="1">
            <a:prstTxWarp prst="textNoShape">
              <a:avLst/>
            </a:prstTxWarp>
          </a:bodyPr>
          <a:lstStyle>
            <a:lvl1pPr algn="r" defTabSz="974725" fontAlgn="base">
              <a:lnSpc>
                <a:spcPct val="100000"/>
              </a:lnSpc>
              <a:defRPr sz="1300">
                <a:latin typeface="Arial" charset="0"/>
                <a:ea typeface="MS PGothic" pitchFamily="34" charset="-128"/>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p:spPr>
        <p:txBody>
          <a:bodyPr vert="horz" wrap="square" lIns="97425" tIns="48712" rIns="97425" bIns="4871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p:spPr>
        <p:txBody>
          <a:bodyPr vert="horz" wrap="square" lIns="97425" tIns="48712" rIns="97425" bIns="48712" numCol="1" anchor="b" anchorCtr="0" compatLnSpc="1">
            <a:prstTxWarp prst="textNoShape">
              <a:avLst/>
            </a:prstTxWarp>
          </a:bodyPr>
          <a:lstStyle>
            <a:lvl1pPr defTabSz="974725" fontAlgn="base">
              <a:lnSpc>
                <a:spcPct val="100000"/>
              </a:lnSpc>
              <a:defRPr sz="1300">
                <a:latin typeface="Arial" charset="0"/>
                <a:ea typeface="MS PGothic" pitchFamily="34" charset="-128"/>
                <a:cs typeface="+mn-cs"/>
              </a:defRPr>
            </a:lvl1pPr>
          </a:lstStyle>
          <a:p>
            <a:pPr>
              <a:defRPr/>
            </a:pPr>
            <a:endParaRPr lang="en-US"/>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p:spPr>
        <p:txBody>
          <a:bodyPr vert="horz" wrap="square" lIns="97425" tIns="48712" rIns="97425" bIns="48712" numCol="1" anchor="b" anchorCtr="0" compatLnSpc="1">
            <a:prstTxWarp prst="textNoShape">
              <a:avLst/>
            </a:prstTxWarp>
          </a:bodyPr>
          <a:lstStyle>
            <a:lvl1pPr algn="r" defTabSz="974725" fontAlgn="base">
              <a:lnSpc>
                <a:spcPct val="100000"/>
              </a:lnSpc>
              <a:defRPr sz="1300">
                <a:latin typeface="Arial" charset="0"/>
                <a:ea typeface="MS PGothic" pitchFamily="34" charset="-128"/>
                <a:cs typeface="+mn-cs"/>
              </a:defRPr>
            </a:lvl1pPr>
          </a:lstStyle>
          <a:p>
            <a:pPr>
              <a:defRPr/>
            </a:pPr>
            <a:fld id="{530FED06-4843-4C63-AEE8-43F192945FB1}" type="slidenum">
              <a:rPr lang="en-US"/>
              <a:pPr>
                <a:defRPr/>
              </a:pPr>
              <a:t>‹#›</a:t>
            </a:fld>
            <a:endParaRPr lang="en-US" dirty="0"/>
          </a:p>
        </p:txBody>
      </p:sp>
    </p:spTree>
    <p:extLst>
      <p:ext uri="{BB962C8B-B14F-4D97-AF65-F5344CB8AC3E}">
        <p14:creationId xmlns:p14="http://schemas.microsoft.com/office/powerpoint/2010/main" val="501664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a:cs typeface="ＭＳ Ｐゴシック"/>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a:cs typeface="ＭＳ Ｐゴシック"/>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a:cs typeface="ＭＳ Ｐゴシック"/>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Flying</a:t>
            </a:r>
            <a:r>
              <a:rPr lang="en-US" baseline="0" dirty="0" smtClean="0"/>
              <a:t> for business is pretty awful…long lines, harried staff, flight delays. It shouldn’t so hard. But the hassle starts at home, follows you to the terminal, stays with you on the plane and maybe lets up by the time you get to your meeting.</a:t>
            </a:r>
            <a:endParaRPr lang="en-US" dirty="0"/>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Flying</a:t>
            </a:r>
            <a:r>
              <a:rPr lang="en-US" baseline="0" dirty="0" smtClean="0"/>
              <a:t> for business is pretty awful…long lines, harried staff, flight delays. It shouldn’t so hard. But the hassle starts at home, follows you to the terminal, stays with you on the plane and maybe lets up by the time you get to your meeting.</a:t>
            </a:r>
            <a:endParaRPr lang="en-US" dirty="0"/>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12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30FED06-4843-4C63-AEE8-43F192945FB1}"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2735" name="Rectangle 15"/>
          <p:cNvSpPr>
            <a:spLocks noGrp="1" noChangeArrowheads="1"/>
          </p:cNvSpPr>
          <p:nvPr>
            <p:ph type="ctrTitle" sz="quarter"/>
          </p:nvPr>
        </p:nvSpPr>
        <p:spPr>
          <a:xfrm>
            <a:off x="514349" y="4811929"/>
            <a:ext cx="8100483" cy="431800"/>
          </a:xfrm>
          <a:prstGeom prst="rect">
            <a:avLst/>
          </a:prstGeom>
        </p:spPr>
        <p:txBody>
          <a:bodyPr lIns="0" anchor="b"/>
          <a:lstStyle>
            <a:lvl1pPr>
              <a:defRPr sz="2800" b="0">
                <a:solidFill>
                  <a:schemeClr val="bg1"/>
                </a:solidFill>
                <a:latin typeface="DIN-Light"/>
                <a:cs typeface="DIN-Light"/>
              </a:defRPr>
            </a:lvl1pPr>
          </a:lstStyle>
          <a:p>
            <a:r>
              <a:rPr lang="en-US" dirty="0"/>
              <a:t>Click to edit Master title style</a:t>
            </a:r>
          </a:p>
        </p:txBody>
      </p:sp>
      <p:sp>
        <p:nvSpPr>
          <p:cNvPr id="1182736" name="Rectangle 16"/>
          <p:cNvSpPr>
            <a:spLocks noGrp="1" noChangeArrowheads="1"/>
          </p:cNvSpPr>
          <p:nvPr>
            <p:ph type="subTitle" sz="quarter" idx="1"/>
          </p:nvPr>
        </p:nvSpPr>
        <p:spPr>
          <a:xfrm>
            <a:off x="514350" y="5218889"/>
            <a:ext cx="4127500" cy="381000"/>
          </a:xfrm>
          <a:prstGeom prst="rect">
            <a:avLst/>
          </a:prstGeom>
        </p:spPr>
        <p:txBody>
          <a:bodyPr lIns="0"/>
          <a:lstStyle>
            <a:lvl1pPr>
              <a:buNone/>
              <a:defRPr sz="1800">
                <a:solidFill>
                  <a:schemeClr val="bg1"/>
                </a:solidFill>
                <a:latin typeface="DIN-Light"/>
                <a:cs typeface="DIN-Light"/>
              </a:defRPr>
            </a:lvl1pPr>
          </a:lstStyle>
          <a:p>
            <a:r>
              <a:rPr lang="en-US" dirty="0"/>
              <a:t>Click to edit Master subtitle style</a:t>
            </a:r>
          </a:p>
        </p:txBody>
      </p:sp>
      <p:sp>
        <p:nvSpPr>
          <p:cNvPr id="6" name="Rectangle 5"/>
          <p:cNvSpPr/>
          <p:nvPr userDrawn="1"/>
        </p:nvSpPr>
        <p:spPr>
          <a:xfrm>
            <a:off x="0" y="6248400"/>
            <a:ext cx="9144000" cy="609600"/>
          </a:xfrm>
          <a:prstGeom prst="rect">
            <a:avLst/>
          </a:prstGeom>
          <a:solidFill>
            <a:srgbClr val="A3C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lear_bar_2011-01.png"/>
          <p:cNvPicPr>
            <a:picLocks noChangeAspect="1"/>
          </p:cNvPicPr>
          <p:nvPr userDrawn="1"/>
        </p:nvPicPr>
        <p:blipFill>
          <a:blip r:embed="rId2"/>
          <a:srcRect l="5232" r="8678"/>
          <a:stretch>
            <a:fillRect/>
          </a:stretch>
        </p:blipFill>
        <p:spPr>
          <a:xfrm>
            <a:off x="478692" y="6254536"/>
            <a:ext cx="7871558" cy="60346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0754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clear_bar_2011_cvr-only-01.png"/>
          <p:cNvPicPr>
            <a:picLocks noChangeAspect="1"/>
          </p:cNvPicPr>
          <p:nvPr userDrawn="1"/>
        </p:nvPicPr>
        <p:blipFill>
          <a:blip r:embed="rId3"/>
          <a:srcRect l="46412" r="8794"/>
          <a:stretch>
            <a:fillRect/>
          </a:stretch>
        </p:blipFill>
        <p:spPr>
          <a:xfrm>
            <a:off x="4243917" y="6254536"/>
            <a:ext cx="4095750" cy="6034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 typeface="DIN-Regular" pitchFamily="50" charset="0"/>
              <a:buChar char="»"/>
              <a:defRPr sz="1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marL="0" marR="0" lvl="0" indent="0" defTabSz="914400" eaLnBrk="1" fontAlgn="base" latinLnBrk="0" hangingPunct="1">
              <a:lnSpc>
                <a:spcPct val="100000"/>
              </a:lnSpc>
              <a:spcBef>
                <a:spcPts val="0"/>
              </a:spcBef>
              <a:spcAft>
                <a:spcPts val="0"/>
              </a:spcAft>
              <a:buClrTx/>
              <a:buSzTx/>
              <a:buFontTx/>
              <a:buNone/>
              <a:tabLst/>
              <a:defRPr/>
            </a:pPr>
            <a:fld id="{48AEC717-DA24-4431-947A-798C455B8E45}" type="slidenum">
              <a:rPr kumimoji="0" lang="en-US" sz="800" b="0" i="0" u="none" strike="noStrike" kern="0" cap="none" spc="0" normalizeH="0" baseline="0" noProof="0" smtClean="0">
                <a:ln>
                  <a:noFill/>
                </a:ln>
                <a:solidFill>
                  <a:srgbClr val="FFFFFF"/>
                </a:solidFill>
                <a:effectLst/>
                <a:uLnTx/>
                <a:uFillTx/>
                <a:latin typeface="DIN-Light"/>
                <a:ea typeface="MS PGothic" pitchFamily="34" charset="-128"/>
              </a:rPr>
              <a:pPr marL="0" marR="0" lvl="0" indent="0" defTabSz="914400" eaLnBrk="1" fontAlgn="base" latinLnBrk="0" hangingPunct="1">
                <a:lnSpc>
                  <a:spcPct val="100000"/>
                </a:lnSpc>
                <a:spcBef>
                  <a:spcPts val="0"/>
                </a:spcBef>
                <a:spcAft>
                  <a:spcPts val="0"/>
                </a:spcAft>
                <a:buClrTx/>
                <a:buSzTx/>
                <a:buFontTx/>
                <a:buNone/>
                <a:tabLst/>
                <a:defRPr/>
              </a:pPr>
              <a:t>‹#›</a:t>
            </a:fld>
            <a:endParaRPr kumimoji="0" lang="en-US" sz="800" b="0" i="0" u="none" strike="noStrike" kern="0" cap="none" spc="0" normalizeH="0" baseline="0" noProof="0" dirty="0">
              <a:ln>
                <a:noFill/>
              </a:ln>
              <a:solidFill>
                <a:srgbClr val="FFFFFF"/>
              </a:solidFill>
              <a:effectLst/>
              <a:uLnTx/>
              <a:uFillTx/>
              <a:latin typeface="DIN-Light"/>
              <a:ea typeface="MS PGothic" pitchFamily="34"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5.jpe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6.jpeg"/><Relationship Id="rId5"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5.xml"/><Relationship Id="rId3"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6.xml"/><Relationship Id="rId3"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10.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9568" r:id="rId1"/>
  </p:sldLayoutIdLst>
  <p:hf hdr="0" ftr="0" dt="0"/>
  <p:txStyles>
    <p:titleStyle>
      <a:lvl1pPr algn="l" rtl="0" eaLnBrk="0" fontAlgn="base" hangingPunct="0">
        <a:lnSpc>
          <a:spcPts val="2000"/>
        </a:lnSpc>
        <a:spcBef>
          <a:spcPct val="0"/>
        </a:spcBef>
        <a:spcAft>
          <a:spcPct val="0"/>
        </a:spcAft>
        <a:defRPr sz="2000" b="1">
          <a:solidFill>
            <a:schemeClr val="tx2"/>
          </a:solidFill>
          <a:latin typeface="Arial" pitchFamily="34" charset="0"/>
          <a:ea typeface="+mj-ea"/>
          <a:cs typeface="+mj-cs"/>
        </a:defRPr>
      </a:lvl1pPr>
      <a:lvl2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2pPr>
      <a:lvl3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3pPr>
      <a:lvl4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4pPr>
      <a:lvl5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5pPr>
      <a:lvl6pPr marL="457200" algn="l" rtl="0" fontAlgn="base">
        <a:lnSpc>
          <a:spcPts val="2000"/>
        </a:lnSpc>
        <a:spcBef>
          <a:spcPct val="0"/>
        </a:spcBef>
        <a:spcAft>
          <a:spcPct val="0"/>
        </a:spcAft>
        <a:defRPr sz="2000" b="1">
          <a:solidFill>
            <a:schemeClr val="tx2"/>
          </a:solidFill>
          <a:latin typeface="Arial" pitchFamily="-112" charset="0"/>
        </a:defRPr>
      </a:lvl6pPr>
      <a:lvl7pPr marL="914400" algn="l" rtl="0" fontAlgn="base">
        <a:lnSpc>
          <a:spcPts val="2000"/>
        </a:lnSpc>
        <a:spcBef>
          <a:spcPct val="0"/>
        </a:spcBef>
        <a:spcAft>
          <a:spcPct val="0"/>
        </a:spcAft>
        <a:defRPr sz="2000" b="1">
          <a:solidFill>
            <a:schemeClr val="tx2"/>
          </a:solidFill>
          <a:latin typeface="Arial" pitchFamily="-112" charset="0"/>
        </a:defRPr>
      </a:lvl7pPr>
      <a:lvl8pPr marL="1371600" algn="l" rtl="0" fontAlgn="base">
        <a:lnSpc>
          <a:spcPts val="2000"/>
        </a:lnSpc>
        <a:spcBef>
          <a:spcPct val="0"/>
        </a:spcBef>
        <a:spcAft>
          <a:spcPct val="0"/>
        </a:spcAft>
        <a:defRPr sz="2000" b="1">
          <a:solidFill>
            <a:schemeClr val="tx2"/>
          </a:solidFill>
          <a:latin typeface="Arial" pitchFamily="-112" charset="0"/>
        </a:defRPr>
      </a:lvl8pPr>
      <a:lvl9pPr marL="1828800" algn="l" rtl="0" fontAlgn="base">
        <a:lnSpc>
          <a:spcPts val="2000"/>
        </a:lnSpc>
        <a:spcBef>
          <a:spcPct val="0"/>
        </a:spcBef>
        <a:spcAft>
          <a:spcPct val="0"/>
        </a:spcAft>
        <a:defRPr sz="2000" b="1">
          <a:solidFill>
            <a:schemeClr val="tx2"/>
          </a:solidFill>
          <a:latin typeface="Arial" pitchFamily="-112" charset="0"/>
        </a:defRPr>
      </a:lvl9pPr>
    </p:titleStyle>
    <p:bodyStyle>
      <a:lvl1pPr marL="342900" indent="-342900" algn="l" rtl="0" eaLnBrk="0" fontAlgn="base" hangingPunct="0">
        <a:lnSpc>
          <a:spcPct val="120000"/>
        </a:lnSpc>
        <a:spcBef>
          <a:spcPct val="20000"/>
        </a:spcBef>
        <a:spcAft>
          <a:spcPct val="0"/>
        </a:spcAft>
        <a:buClr>
          <a:srgbClr val="A8CE40"/>
        </a:buClr>
        <a:buFont typeface="Arial" pitchFamily="34" charset="0"/>
        <a:buChar char="•"/>
        <a:defRPr sz="3200">
          <a:solidFill>
            <a:schemeClr val="tx1"/>
          </a:solidFill>
          <a:latin typeface="Arial" pitchFamily="34" charset="0"/>
          <a:ea typeface="+mn-ea"/>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2800">
          <a:solidFill>
            <a:schemeClr val="tx1"/>
          </a:solidFill>
          <a:latin typeface="Arial" pitchFamily="34" charset="0"/>
          <a:ea typeface="+mn-ea"/>
          <a:cs typeface="+mn-cs"/>
        </a:defRPr>
      </a:lvl2pPr>
      <a:lvl3pPr marL="858838" indent="-234950" algn="l" rtl="0" eaLnBrk="0" fontAlgn="base" hangingPunct="0">
        <a:spcBef>
          <a:spcPct val="20000"/>
        </a:spcBef>
        <a:spcAft>
          <a:spcPct val="0"/>
        </a:spcAft>
        <a:buClr>
          <a:srgbClr val="A8CE40"/>
        </a:buClr>
        <a:buFont typeface="Arial" pitchFamily="34" charset="0"/>
        <a:buChar char="»"/>
        <a:defRPr sz="2400">
          <a:solidFill>
            <a:schemeClr val="tx1"/>
          </a:solidFill>
          <a:latin typeface="Arial" pitchFamily="34" charset="0"/>
          <a:ea typeface="+mn-ea"/>
          <a:cs typeface="+mn-cs"/>
        </a:defRPr>
      </a:lvl3pPr>
      <a:lvl4pPr marL="1260475" indent="-234950" algn="l" rtl="0" eaLnBrk="0" fontAlgn="base" hangingPunct="0">
        <a:spcBef>
          <a:spcPct val="20000"/>
        </a:spcBef>
        <a:spcAft>
          <a:spcPct val="0"/>
        </a:spcAft>
        <a:buClr>
          <a:srgbClr val="A8CE40"/>
        </a:buClr>
        <a:buFont typeface="Arial" pitchFamily="34" charset="0"/>
        <a:buChar char="»"/>
        <a:defRPr sz="1600">
          <a:solidFill>
            <a:schemeClr val="tx1"/>
          </a:solidFill>
          <a:latin typeface="Arial" pitchFamily="34" charset="0"/>
          <a:ea typeface="+mn-ea"/>
          <a:cs typeface="+mn-cs"/>
        </a:defRPr>
      </a:lvl4pPr>
      <a:lvl5pPr marL="1606550" indent="-179388" algn="l" rtl="0" eaLnBrk="0" fontAlgn="base" hangingPunct="0">
        <a:spcBef>
          <a:spcPct val="20000"/>
        </a:spcBef>
        <a:spcAft>
          <a:spcPct val="0"/>
        </a:spcAft>
        <a:buClr>
          <a:srgbClr val="A8CE40"/>
        </a:buClr>
        <a:buFont typeface="Arial" pitchFamily="34" charset="0"/>
        <a:buChar char="»"/>
        <a:defRPr sz="1400">
          <a:solidFill>
            <a:schemeClr val="tx1"/>
          </a:solidFill>
          <a:latin typeface="Arial" pitchFamily="34" charset="0"/>
          <a:ea typeface="+mn-ea"/>
          <a:cs typeface="+mn-cs"/>
        </a:defRPr>
      </a:lvl5pPr>
      <a:lvl6pPr marL="20637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6pPr>
      <a:lvl7pPr marL="25209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7pPr>
      <a:lvl8pPr marL="29781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8pPr>
      <a:lvl9pPr marL="34353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9570" r:id="rId1"/>
  </p:sldLayoutIdLst>
  <p:hf hdr="0" ftr="0" dt="0"/>
  <p:txStyles>
    <p:titleStyle>
      <a:lvl1pPr algn="l" rtl="0" eaLnBrk="0" fontAlgn="base" hangingPunct="0">
        <a:lnSpc>
          <a:spcPts val="2000"/>
        </a:lnSpc>
        <a:spcBef>
          <a:spcPct val="0"/>
        </a:spcBef>
        <a:spcAft>
          <a:spcPct val="0"/>
        </a:spcAft>
        <a:defRPr sz="2000" b="1">
          <a:solidFill>
            <a:schemeClr val="tx2"/>
          </a:solidFill>
          <a:latin typeface="Arial" pitchFamily="34" charset="0"/>
          <a:ea typeface="+mj-ea"/>
          <a:cs typeface="+mj-cs"/>
        </a:defRPr>
      </a:lvl1pPr>
      <a:lvl2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2pPr>
      <a:lvl3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3pPr>
      <a:lvl4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4pPr>
      <a:lvl5pPr algn="l" rtl="0" eaLnBrk="0" fontAlgn="base" hangingPunct="0">
        <a:lnSpc>
          <a:spcPts val="2000"/>
        </a:lnSpc>
        <a:spcBef>
          <a:spcPct val="0"/>
        </a:spcBef>
        <a:spcAft>
          <a:spcPct val="0"/>
        </a:spcAft>
        <a:defRPr sz="2000" b="1">
          <a:solidFill>
            <a:schemeClr val="tx2"/>
          </a:solidFill>
          <a:latin typeface="Arial" pitchFamily="-112" charset="0"/>
          <a:ea typeface="ＭＳ Ｐゴシック"/>
          <a:cs typeface="ＭＳ Ｐゴシック" pitchFamily="-112" charset="-128"/>
        </a:defRPr>
      </a:lvl5pPr>
      <a:lvl6pPr marL="457200" algn="l" rtl="0" fontAlgn="base">
        <a:lnSpc>
          <a:spcPts val="2000"/>
        </a:lnSpc>
        <a:spcBef>
          <a:spcPct val="0"/>
        </a:spcBef>
        <a:spcAft>
          <a:spcPct val="0"/>
        </a:spcAft>
        <a:defRPr sz="2000" b="1">
          <a:solidFill>
            <a:schemeClr val="tx2"/>
          </a:solidFill>
          <a:latin typeface="Arial" pitchFamily="-112" charset="0"/>
        </a:defRPr>
      </a:lvl6pPr>
      <a:lvl7pPr marL="914400" algn="l" rtl="0" fontAlgn="base">
        <a:lnSpc>
          <a:spcPts val="2000"/>
        </a:lnSpc>
        <a:spcBef>
          <a:spcPct val="0"/>
        </a:spcBef>
        <a:spcAft>
          <a:spcPct val="0"/>
        </a:spcAft>
        <a:defRPr sz="2000" b="1">
          <a:solidFill>
            <a:schemeClr val="tx2"/>
          </a:solidFill>
          <a:latin typeface="Arial" pitchFamily="-112" charset="0"/>
        </a:defRPr>
      </a:lvl7pPr>
      <a:lvl8pPr marL="1371600" algn="l" rtl="0" fontAlgn="base">
        <a:lnSpc>
          <a:spcPts val="2000"/>
        </a:lnSpc>
        <a:spcBef>
          <a:spcPct val="0"/>
        </a:spcBef>
        <a:spcAft>
          <a:spcPct val="0"/>
        </a:spcAft>
        <a:defRPr sz="2000" b="1">
          <a:solidFill>
            <a:schemeClr val="tx2"/>
          </a:solidFill>
          <a:latin typeface="Arial" pitchFamily="-112" charset="0"/>
        </a:defRPr>
      </a:lvl8pPr>
      <a:lvl9pPr marL="1828800" algn="l" rtl="0" fontAlgn="base">
        <a:lnSpc>
          <a:spcPts val="2000"/>
        </a:lnSpc>
        <a:spcBef>
          <a:spcPct val="0"/>
        </a:spcBef>
        <a:spcAft>
          <a:spcPct val="0"/>
        </a:spcAft>
        <a:defRPr sz="2000" b="1">
          <a:solidFill>
            <a:schemeClr val="tx2"/>
          </a:solidFill>
          <a:latin typeface="Arial" pitchFamily="-112" charset="0"/>
        </a:defRPr>
      </a:lvl9pPr>
    </p:titleStyle>
    <p:bodyStyle>
      <a:lvl1pPr marL="342900" indent="-342900" algn="l" rtl="0" eaLnBrk="0" fontAlgn="base" hangingPunct="0">
        <a:lnSpc>
          <a:spcPct val="120000"/>
        </a:lnSpc>
        <a:spcBef>
          <a:spcPct val="20000"/>
        </a:spcBef>
        <a:spcAft>
          <a:spcPct val="0"/>
        </a:spcAft>
        <a:buClr>
          <a:srgbClr val="A8CE40"/>
        </a:buClr>
        <a:buFont typeface="Arial" pitchFamily="34" charset="0"/>
        <a:buChar char="•"/>
        <a:defRPr sz="3200">
          <a:solidFill>
            <a:schemeClr val="tx1"/>
          </a:solidFill>
          <a:latin typeface="Arial" pitchFamily="34" charset="0"/>
          <a:ea typeface="+mn-ea"/>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2800">
          <a:solidFill>
            <a:schemeClr val="tx1"/>
          </a:solidFill>
          <a:latin typeface="Arial" pitchFamily="34" charset="0"/>
          <a:ea typeface="+mn-ea"/>
          <a:cs typeface="+mn-cs"/>
        </a:defRPr>
      </a:lvl2pPr>
      <a:lvl3pPr marL="858838" indent="-234950" algn="l" rtl="0" eaLnBrk="0" fontAlgn="base" hangingPunct="0">
        <a:spcBef>
          <a:spcPct val="20000"/>
        </a:spcBef>
        <a:spcAft>
          <a:spcPct val="0"/>
        </a:spcAft>
        <a:buClr>
          <a:srgbClr val="A8CE40"/>
        </a:buClr>
        <a:buFont typeface="Arial" pitchFamily="34" charset="0"/>
        <a:buChar char="»"/>
        <a:defRPr sz="2400">
          <a:solidFill>
            <a:schemeClr val="tx1"/>
          </a:solidFill>
          <a:latin typeface="Arial" pitchFamily="34" charset="0"/>
          <a:ea typeface="+mn-ea"/>
          <a:cs typeface="+mn-cs"/>
        </a:defRPr>
      </a:lvl3pPr>
      <a:lvl4pPr marL="1260475" indent="-234950" algn="l" rtl="0" eaLnBrk="0" fontAlgn="base" hangingPunct="0">
        <a:spcBef>
          <a:spcPct val="20000"/>
        </a:spcBef>
        <a:spcAft>
          <a:spcPct val="0"/>
        </a:spcAft>
        <a:buClr>
          <a:srgbClr val="A8CE40"/>
        </a:buClr>
        <a:buFont typeface="Arial" pitchFamily="34" charset="0"/>
        <a:buChar char="»"/>
        <a:defRPr sz="1600">
          <a:solidFill>
            <a:schemeClr val="tx1"/>
          </a:solidFill>
          <a:latin typeface="Arial" pitchFamily="34" charset="0"/>
          <a:ea typeface="+mn-ea"/>
          <a:cs typeface="+mn-cs"/>
        </a:defRPr>
      </a:lvl4pPr>
      <a:lvl5pPr marL="1606550" indent="-179388" algn="l" rtl="0" eaLnBrk="0" fontAlgn="base" hangingPunct="0">
        <a:spcBef>
          <a:spcPct val="20000"/>
        </a:spcBef>
        <a:spcAft>
          <a:spcPct val="0"/>
        </a:spcAft>
        <a:buClr>
          <a:srgbClr val="A8CE40"/>
        </a:buClr>
        <a:buFont typeface="Arial" pitchFamily="34" charset="0"/>
        <a:buChar char="»"/>
        <a:defRPr sz="1400">
          <a:solidFill>
            <a:schemeClr val="tx1"/>
          </a:solidFill>
          <a:latin typeface="Arial" pitchFamily="34" charset="0"/>
          <a:ea typeface="+mn-ea"/>
          <a:cs typeface="+mn-cs"/>
        </a:defRPr>
      </a:lvl5pPr>
      <a:lvl6pPr marL="20637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6pPr>
      <a:lvl7pPr marL="25209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7pPr>
      <a:lvl8pPr marL="29781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8pPr>
      <a:lvl9pPr marL="3435350" indent="-179388" algn="l" rtl="0" fontAlgn="base">
        <a:spcBef>
          <a:spcPct val="20000"/>
        </a:spcBef>
        <a:spcAft>
          <a:spcPct val="0"/>
        </a:spcAft>
        <a:buClr>
          <a:srgbClr val="A8CE40"/>
        </a:buClr>
        <a:buFont typeface="Arial" pitchFamily="-112"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logo.jpe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996" y="5653881"/>
            <a:ext cx="1756833" cy="1309949"/>
          </a:xfrm>
          <a:prstGeom prst="rect">
            <a:avLst/>
          </a:prstGeom>
        </p:spPr>
      </p:pic>
      <p:sp>
        <p:nvSpPr>
          <p:cNvPr id="3077" name="Rectangle 2"/>
          <p:cNvSpPr>
            <a:spLocks noGrp="1" noChangeArrowheads="1"/>
          </p:cNvSpPr>
          <p:nvPr>
            <p:ph type="body" idx="1"/>
          </p:nvPr>
        </p:nvSpPr>
        <p:spPr bwMode="auto">
          <a:xfrm>
            <a:off x="490538" y="1093788"/>
            <a:ext cx="8104187" cy="5106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78" name="Rectangle 3"/>
          <p:cNvSpPr>
            <a:spLocks noGrp="1" noChangeArrowheads="1"/>
          </p:cNvSpPr>
          <p:nvPr>
            <p:ph type="title"/>
          </p:nvPr>
        </p:nvSpPr>
        <p:spPr bwMode="auto">
          <a:xfrm>
            <a:off x="547688" y="425450"/>
            <a:ext cx="8137525" cy="512763"/>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3"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cxnSp>
        <p:nvCxnSpPr>
          <p:cNvPr id="4" name="Straight Connector 3"/>
          <p:cNvCxnSpPr/>
          <p:nvPr userDrawn="1"/>
        </p:nvCxnSpPr>
        <p:spPr>
          <a:xfrm flipV="1">
            <a:off x="328083" y="1005417"/>
            <a:ext cx="8466667" cy="1"/>
          </a:xfrm>
          <a:prstGeom prst="line">
            <a:avLst/>
          </a:prstGeom>
          <a:ln w="127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328083" y="5969000"/>
            <a:ext cx="8445500" cy="52917"/>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9502" r:id="rId1"/>
    <p:sldLayoutId id="2147489506" r:id="rId2"/>
  </p:sldLayoutIdLst>
  <p:hf hdr="0" ftr="0" dt="0"/>
  <p:txStyles>
    <p:titleStyle>
      <a:lvl1pPr algn="l" rtl="0" eaLnBrk="0" fontAlgn="base" hangingPunct="0">
        <a:spcBef>
          <a:spcPct val="0"/>
        </a:spcBef>
        <a:spcAft>
          <a:spcPct val="0"/>
        </a:spcAft>
        <a:defRPr sz="2800">
          <a:solidFill>
            <a:srgbClr val="4C5B52"/>
          </a:solidFill>
          <a:latin typeface="+mj-lt"/>
          <a:ea typeface="ＭＳ Ｐゴシック"/>
          <a:cs typeface="+mj-cs"/>
        </a:defRPr>
      </a:lvl1pPr>
      <a:lvl2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2pPr>
      <a:lvl3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3pPr>
      <a:lvl4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4pPr>
      <a:lvl5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5pPr>
      <a:lvl6pPr marL="4572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6pPr>
      <a:lvl7pPr marL="9144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7pPr>
      <a:lvl8pPr marL="13716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8pPr>
      <a:lvl9pPr marL="18288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9pPr>
    </p:titleStyle>
    <p:bodyStyle>
      <a:lvl1pPr marL="342900" indent="-342900" algn="l" rtl="0" eaLnBrk="0" fontAlgn="base" hangingPunct="0">
        <a:lnSpc>
          <a:spcPct val="120000"/>
        </a:lnSpc>
        <a:spcBef>
          <a:spcPct val="20000"/>
        </a:spcBef>
        <a:spcAft>
          <a:spcPct val="0"/>
        </a:spcAft>
        <a:buClr>
          <a:srgbClr val="A8CE40"/>
        </a:buClr>
        <a:buFont typeface="DIN-Regular" pitchFamily="50" charset="0"/>
        <a:buChar char="»"/>
        <a:defRPr sz="1800">
          <a:solidFill>
            <a:srgbClr val="4C5B52"/>
          </a:solidFill>
          <a:latin typeface="+mn-lt"/>
          <a:ea typeface="ＭＳ Ｐゴシック"/>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1600">
          <a:solidFill>
            <a:srgbClr val="4C5B52"/>
          </a:solidFill>
          <a:latin typeface="+mn-lt"/>
          <a:ea typeface="ＭＳ Ｐゴシック"/>
          <a:cs typeface="ＭＳ Ｐゴシック"/>
        </a:defRPr>
      </a:lvl2pPr>
      <a:lvl3pPr marL="858838" indent="-234950" algn="l" rtl="0" eaLnBrk="0" fontAlgn="base" hangingPunct="0">
        <a:spcBef>
          <a:spcPct val="20000"/>
        </a:spcBef>
        <a:spcAft>
          <a:spcPct val="0"/>
        </a:spcAft>
        <a:buClr>
          <a:srgbClr val="A8CE40"/>
        </a:buClr>
        <a:buFont typeface="Arial" pitchFamily="34" charset="0"/>
        <a:buChar char="»"/>
        <a:defRPr sz="1400">
          <a:solidFill>
            <a:srgbClr val="4C5B52"/>
          </a:solidFill>
          <a:latin typeface="+mn-lt"/>
          <a:ea typeface="ＭＳ Ｐゴシック"/>
          <a:cs typeface="ＭＳ Ｐゴシック"/>
        </a:defRPr>
      </a:lvl3pPr>
      <a:lvl4pPr marL="1260475" indent="-234950" algn="l" rtl="0" eaLnBrk="0" fontAlgn="base" hangingPunct="0">
        <a:spcBef>
          <a:spcPct val="20000"/>
        </a:spcBef>
        <a:spcAft>
          <a:spcPct val="0"/>
        </a:spcAft>
        <a:buClr>
          <a:srgbClr val="A8CE40"/>
        </a:buClr>
        <a:buFont typeface="Arial" pitchFamily="34" charset="0"/>
        <a:buChar char="»"/>
        <a:defRPr sz="1200">
          <a:solidFill>
            <a:srgbClr val="4C5B52"/>
          </a:solidFill>
          <a:latin typeface="+mn-lt"/>
          <a:ea typeface="ＭＳ Ｐゴシック"/>
          <a:cs typeface="ＭＳ Ｐゴシック"/>
        </a:defRPr>
      </a:lvl4pPr>
      <a:lvl5pPr marL="1606550" indent="-179388" algn="l" rtl="0" eaLnBrk="0" fontAlgn="base" hangingPunct="0">
        <a:spcBef>
          <a:spcPct val="20000"/>
        </a:spcBef>
        <a:spcAft>
          <a:spcPct val="0"/>
        </a:spcAft>
        <a:buClr>
          <a:srgbClr val="A8CE40"/>
        </a:buClr>
        <a:buFont typeface="Arial" pitchFamily="34" charset="0"/>
        <a:buChar char="»"/>
        <a:defRPr sz="1200">
          <a:solidFill>
            <a:srgbClr val="4C5B52"/>
          </a:solidFill>
          <a:latin typeface="+mn-lt"/>
          <a:ea typeface="ＭＳ Ｐゴシック"/>
          <a:cs typeface="ＭＳ Ｐゴシック"/>
        </a:defRPr>
      </a:lvl5pPr>
      <a:lvl6pPr marL="20637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6pPr>
      <a:lvl7pPr marL="25209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7pPr>
      <a:lvl8pPr marL="29781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8pPr>
      <a:lvl9pPr marL="34353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6248400"/>
            <a:ext cx="9144000" cy="609600"/>
          </a:xfrm>
          <a:prstGeom prst="rect">
            <a:avLst/>
          </a:prstGeom>
          <a:solidFill>
            <a:srgbClr val="A3C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lear_bar_2011-01.png"/>
          <p:cNvPicPr>
            <a:picLocks noChangeAspect="1"/>
          </p:cNvPicPr>
          <p:nvPr userDrawn="1"/>
        </p:nvPicPr>
        <p:blipFill>
          <a:blip r:embed="rId5"/>
          <a:srcRect l="5232"/>
          <a:stretch>
            <a:fillRect/>
          </a:stretch>
        </p:blipFill>
        <p:spPr>
          <a:xfrm>
            <a:off x="478692" y="6254536"/>
            <a:ext cx="8665003" cy="603464"/>
          </a:xfrm>
          <a:prstGeom prst="rect">
            <a:avLst/>
          </a:prstGeom>
        </p:spPr>
      </p:pic>
      <p:sp>
        <p:nvSpPr>
          <p:cNvPr id="4101" name="Rectangle 2"/>
          <p:cNvSpPr>
            <a:spLocks noGrp="1" noChangeArrowheads="1"/>
          </p:cNvSpPr>
          <p:nvPr>
            <p:ph type="body" idx="1"/>
          </p:nvPr>
        </p:nvSpPr>
        <p:spPr bwMode="auto">
          <a:xfrm>
            <a:off x="490538" y="1093788"/>
            <a:ext cx="8104187" cy="5106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2" name="Rectangle 3"/>
          <p:cNvSpPr>
            <a:spLocks noGrp="1" noChangeArrowheads="1"/>
          </p:cNvSpPr>
          <p:nvPr>
            <p:ph type="title"/>
          </p:nvPr>
        </p:nvSpPr>
        <p:spPr bwMode="auto">
          <a:xfrm>
            <a:off x="547688" y="425450"/>
            <a:ext cx="8137525" cy="512763"/>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2"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9559" r:id="rId1"/>
    <p:sldLayoutId id="2147489561" r:id="rId2"/>
  </p:sldLayoutIdLst>
  <p:hf hdr="0" ftr="0" dt="0"/>
  <p:txStyles>
    <p:titleStyle>
      <a:lvl1pPr algn="l" rtl="0" eaLnBrk="0" fontAlgn="base" hangingPunct="0">
        <a:spcBef>
          <a:spcPct val="0"/>
        </a:spcBef>
        <a:spcAft>
          <a:spcPct val="0"/>
        </a:spcAft>
        <a:defRPr sz="2800">
          <a:solidFill>
            <a:srgbClr val="4C5B52"/>
          </a:solidFill>
          <a:latin typeface="+mj-lt"/>
          <a:ea typeface="ＭＳ Ｐゴシック"/>
          <a:cs typeface="+mj-cs"/>
        </a:defRPr>
      </a:lvl1pPr>
      <a:lvl2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2pPr>
      <a:lvl3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3pPr>
      <a:lvl4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4pPr>
      <a:lvl5pPr algn="l" rtl="0" eaLnBrk="0" fontAlgn="base" hangingPunct="0">
        <a:spcBef>
          <a:spcPct val="0"/>
        </a:spcBef>
        <a:spcAft>
          <a:spcPct val="0"/>
        </a:spcAft>
        <a:defRPr sz="2800">
          <a:solidFill>
            <a:srgbClr val="4C5B52"/>
          </a:solidFill>
          <a:latin typeface="DIN-Light" pitchFamily="50" charset="0"/>
          <a:ea typeface="ＭＳ Ｐゴシック"/>
          <a:cs typeface="ＭＳ Ｐゴシック" charset="-128"/>
        </a:defRPr>
      </a:lvl5pPr>
      <a:lvl6pPr marL="4572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6pPr>
      <a:lvl7pPr marL="9144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7pPr>
      <a:lvl8pPr marL="13716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8pPr>
      <a:lvl9pPr marL="1828800" algn="l" rtl="0" fontAlgn="base">
        <a:spcBef>
          <a:spcPct val="0"/>
        </a:spcBef>
        <a:spcAft>
          <a:spcPct val="0"/>
        </a:spcAft>
        <a:defRPr sz="2800">
          <a:solidFill>
            <a:srgbClr val="4C5B52"/>
          </a:solidFill>
          <a:latin typeface="DIN-Light" pitchFamily="50" charset="0"/>
          <a:ea typeface="ＭＳ Ｐゴシック" charset="-128"/>
          <a:cs typeface="ＭＳ Ｐゴシック" charset="-128"/>
        </a:defRPr>
      </a:lvl9pPr>
    </p:titleStyle>
    <p:bodyStyle>
      <a:lvl1pPr marL="342900" indent="-342900" algn="l" rtl="0" eaLnBrk="0" fontAlgn="base" hangingPunct="0">
        <a:lnSpc>
          <a:spcPct val="120000"/>
        </a:lnSpc>
        <a:spcBef>
          <a:spcPct val="20000"/>
        </a:spcBef>
        <a:spcAft>
          <a:spcPct val="0"/>
        </a:spcAft>
        <a:buClr>
          <a:srgbClr val="A8CE40"/>
        </a:buClr>
        <a:buFont typeface="DIN-Regular" pitchFamily="50" charset="0"/>
        <a:buChar char="»"/>
        <a:defRPr sz="1800">
          <a:solidFill>
            <a:srgbClr val="4C5B52"/>
          </a:solidFill>
          <a:latin typeface="+mn-lt"/>
          <a:ea typeface="ＭＳ Ｐゴシック"/>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1600">
          <a:solidFill>
            <a:srgbClr val="4C5B52"/>
          </a:solidFill>
          <a:latin typeface="+mn-lt"/>
          <a:ea typeface="ＭＳ Ｐゴシック"/>
          <a:cs typeface="ＭＳ Ｐゴシック"/>
        </a:defRPr>
      </a:lvl2pPr>
      <a:lvl3pPr marL="858838" indent="-234950" algn="l" rtl="0" eaLnBrk="0" fontAlgn="base" hangingPunct="0">
        <a:spcBef>
          <a:spcPct val="20000"/>
        </a:spcBef>
        <a:spcAft>
          <a:spcPct val="0"/>
        </a:spcAft>
        <a:buClr>
          <a:srgbClr val="A8CE40"/>
        </a:buClr>
        <a:buFont typeface="Arial" pitchFamily="34" charset="0"/>
        <a:buChar char="»"/>
        <a:defRPr sz="1400">
          <a:solidFill>
            <a:srgbClr val="4C5B52"/>
          </a:solidFill>
          <a:latin typeface="+mn-lt"/>
          <a:ea typeface="ＭＳ Ｐゴシック"/>
          <a:cs typeface="ＭＳ Ｐゴシック"/>
        </a:defRPr>
      </a:lvl3pPr>
      <a:lvl4pPr marL="1260475" indent="-234950" algn="l" rtl="0" eaLnBrk="0" fontAlgn="base" hangingPunct="0">
        <a:spcBef>
          <a:spcPct val="20000"/>
        </a:spcBef>
        <a:spcAft>
          <a:spcPct val="0"/>
        </a:spcAft>
        <a:buClr>
          <a:srgbClr val="A8CE40"/>
        </a:buClr>
        <a:buFont typeface="Arial" pitchFamily="34" charset="0"/>
        <a:buChar char="»"/>
        <a:defRPr sz="1200">
          <a:solidFill>
            <a:srgbClr val="4C5B52"/>
          </a:solidFill>
          <a:latin typeface="+mn-lt"/>
          <a:ea typeface="ＭＳ Ｐゴシック"/>
          <a:cs typeface="ＭＳ Ｐゴシック"/>
        </a:defRPr>
      </a:lvl4pPr>
      <a:lvl5pPr marL="1606550" indent="-179388" algn="l" rtl="0" eaLnBrk="0" fontAlgn="base" hangingPunct="0">
        <a:spcBef>
          <a:spcPct val="20000"/>
        </a:spcBef>
        <a:spcAft>
          <a:spcPct val="0"/>
        </a:spcAft>
        <a:buClr>
          <a:srgbClr val="A8CE40"/>
        </a:buClr>
        <a:buFont typeface="Arial" pitchFamily="34" charset="0"/>
        <a:buChar char="»"/>
        <a:defRPr sz="1200">
          <a:solidFill>
            <a:srgbClr val="4C5B52"/>
          </a:solidFill>
          <a:latin typeface="+mn-lt"/>
          <a:ea typeface="ＭＳ Ｐゴシック"/>
          <a:cs typeface="ＭＳ Ｐゴシック"/>
        </a:defRPr>
      </a:lvl5pPr>
      <a:lvl6pPr marL="20637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6pPr>
      <a:lvl7pPr marL="25209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7pPr>
      <a:lvl8pPr marL="29781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8pPr>
      <a:lvl9pPr marL="34353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rot="10800000">
            <a:off x="0" y="6249988"/>
            <a:ext cx="9144000" cy="608012"/>
          </a:xfrm>
          <a:prstGeom prst="rect">
            <a:avLst/>
          </a:prstGeom>
          <a:solidFill>
            <a:schemeClr val="accent1"/>
          </a:solidFill>
          <a:ln w="9525">
            <a:noFill/>
            <a:miter lim="800000"/>
            <a:headEnd/>
            <a:tailEnd/>
          </a:ln>
          <a:effectLst/>
        </p:spPr>
        <p:txBody>
          <a:bodyPr rot="10800000" anchor="ctr"/>
          <a:lstStyle/>
          <a:p>
            <a:pPr algn="ctr" defTabSz="457200" fontAlgn="base">
              <a:lnSpc>
                <a:spcPct val="100000"/>
              </a:lnSpc>
              <a:defRPr/>
            </a:pPr>
            <a:endParaRPr lang="en-US" sz="1800" dirty="0">
              <a:solidFill>
                <a:srgbClr val="A8CE40"/>
              </a:solidFill>
              <a:latin typeface="DIN-Regular" pitchFamily="50" charset="0"/>
              <a:ea typeface="MS PGothic" pitchFamily="34" charset="-128"/>
            </a:endParaRPr>
          </a:p>
        </p:txBody>
      </p:sp>
      <p:sp>
        <p:nvSpPr>
          <p:cNvPr id="5125" name="Rectangle 3"/>
          <p:cNvSpPr>
            <a:spLocks noGrp="1" noChangeArrowheads="1"/>
          </p:cNvSpPr>
          <p:nvPr>
            <p:ph type="title"/>
          </p:nvPr>
        </p:nvSpPr>
        <p:spPr bwMode="auto">
          <a:xfrm>
            <a:off x="547688" y="2809875"/>
            <a:ext cx="8137525" cy="512763"/>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1"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pic>
        <p:nvPicPr>
          <p:cNvPr id="7" name="Picture 6" descr="clear_bar_2011-01.png"/>
          <p:cNvPicPr>
            <a:picLocks noChangeAspect="1"/>
          </p:cNvPicPr>
          <p:nvPr userDrawn="1"/>
        </p:nvPicPr>
        <p:blipFill>
          <a:blip r:embed="rId3"/>
          <a:stretch>
            <a:fillRect/>
          </a:stretch>
        </p:blipFill>
        <p:spPr>
          <a:xfrm>
            <a:off x="304" y="6254536"/>
            <a:ext cx="9143391" cy="603464"/>
          </a:xfrm>
          <a:prstGeom prst="rect">
            <a:avLst/>
          </a:prstGeom>
        </p:spPr>
      </p:pic>
    </p:spTree>
  </p:cSld>
  <p:clrMap bg1="lt1" tx1="dk1" bg2="lt2" tx2="dk2" accent1="accent1" accent2="accent2" accent3="accent3" accent4="accent4" accent5="accent5" accent6="accent6" hlink="hlink" folHlink="folHlink"/>
  <p:sldLayoutIdLst>
    <p:sldLayoutId id="2147489557" r:id="rId1"/>
  </p:sldLayoutIdLst>
  <p:hf hdr="0" ftr="0" dt="0"/>
  <p:txStyles>
    <p:titleStyle>
      <a:lvl1pPr algn="l" rtl="0" eaLnBrk="0" fontAlgn="base" hangingPunct="0">
        <a:spcBef>
          <a:spcPct val="0"/>
        </a:spcBef>
        <a:spcAft>
          <a:spcPct val="0"/>
        </a:spcAft>
        <a:defRPr sz="3200">
          <a:solidFill>
            <a:srgbClr val="4C5B52"/>
          </a:solidFill>
          <a:latin typeface="+mj-lt"/>
          <a:ea typeface="ＭＳ Ｐゴシック"/>
          <a:cs typeface="+mj-cs"/>
        </a:defRPr>
      </a:lvl1pPr>
      <a:lvl2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2pPr>
      <a:lvl3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3pPr>
      <a:lvl4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4pPr>
      <a:lvl5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5pPr>
      <a:lvl6pPr marL="4572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6pPr>
      <a:lvl7pPr marL="9144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7pPr>
      <a:lvl8pPr marL="13716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8pPr>
      <a:lvl9pPr marL="18288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9pPr>
    </p:titleStyle>
    <p:bodyStyle>
      <a:lvl1pPr marL="342900" indent="-342900" algn="l" rtl="0" eaLnBrk="0" fontAlgn="base" hangingPunct="0">
        <a:lnSpc>
          <a:spcPct val="120000"/>
        </a:lnSpc>
        <a:spcBef>
          <a:spcPct val="20000"/>
        </a:spcBef>
        <a:spcAft>
          <a:spcPct val="0"/>
        </a:spcAft>
        <a:buClr>
          <a:srgbClr val="A8CE40"/>
        </a:buClr>
        <a:buFont typeface="Arial" pitchFamily="34" charset="0"/>
        <a:buChar char="•"/>
        <a:defRPr sz="3200">
          <a:solidFill>
            <a:srgbClr val="4C5B52"/>
          </a:solidFill>
          <a:latin typeface="+mn-lt"/>
          <a:ea typeface="ＭＳ Ｐゴシック"/>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2800">
          <a:solidFill>
            <a:srgbClr val="4C5B52"/>
          </a:solidFill>
          <a:latin typeface="+mn-lt"/>
          <a:ea typeface="ＭＳ Ｐゴシック"/>
          <a:cs typeface="ＭＳ Ｐゴシック"/>
        </a:defRPr>
      </a:lvl2pPr>
      <a:lvl3pPr marL="858838" indent="-234950" algn="l" rtl="0" eaLnBrk="0" fontAlgn="base" hangingPunct="0">
        <a:spcBef>
          <a:spcPct val="20000"/>
        </a:spcBef>
        <a:spcAft>
          <a:spcPct val="0"/>
        </a:spcAft>
        <a:buClr>
          <a:srgbClr val="A8CE40"/>
        </a:buClr>
        <a:buFont typeface="Arial" pitchFamily="34" charset="0"/>
        <a:buChar char="»"/>
        <a:defRPr sz="2400">
          <a:solidFill>
            <a:srgbClr val="4C5B52"/>
          </a:solidFill>
          <a:latin typeface="+mn-lt"/>
          <a:ea typeface="ＭＳ Ｐゴシック"/>
          <a:cs typeface="ＭＳ Ｐゴシック"/>
        </a:defRPr>
      </a:lvl3pPr>
      <a:lvl4pPr marL="1260475" indent="-234950" algn="l" rtl="0" eaLnBrk="0" fontAlgn="base" hangingPunct="0">
        <a:spcBef>
          <a:spcPct val="20000"/>
        </a:spcBef>
        <a:spcAft>
          <a:spcPct val="0"/>
        </a:spcAft>
        <a:buClr>
          <a:srgbClr val="A8CE40"/>
        </a:buClr>
        <a:buFont typeface="Arial" pitchFamily="34" charset="0"/>
        <a:buChar char="»"/>
        <a:defRPr sz="1600">
          <a:solidFill>
            <a:srgbClr val="4C5B52"/>
          </a:solidFill>
          <a:latin typeface="+mn-lt"/>
          <a:ea typeface="ＭＳ Ｐゴシック"/>
          <a:cs typeface="ＭＳ Ｐゴシック"/>
        </a:defRPr>
      </a:lvl4pPr>
      <a:lvl5pPr marL="1606550" indent="-179388" algn="l" rtl="0" eaLnBrk="0" fontAlgn="base" hangingPunct="0">
        <a:spcBef>
          <a:spcPct val="20000"/>
        </a:spcBef>
        <a:spcAft>
          <a:spcPct val="0"/>
        </a:spcAft>
        <a:buClr>
          <a:srgbClr val="A8CE40"/>
        </a:buClr>
        <a:buFont typeface="Arial" pitchFamily="34" charset="0"/>
        <a:buChar char="»"/>
        <a:defRPr sz="1400">
          <a:solidFill>
            <a:srgbClr val="4C5B52"/>
          </a:solidFill>
          <a:latin typeface="+mn-lt"/>
          <a:ea typeface="ＭＳ Ｐゴシック"/>
          <a:cs typeface="ＭＳ Ｐゴシック"/>
        </a:defRPr>
      </a:lvl5pPr>
      <a:lvl6pPr marL="20637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6pPr>
      <a:lvl7pPr marL="25209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7pPr>
      <a:lvl8pPr marL="29781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8pPr>
      <a:lvl9pPr marL="34353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F3F3F"/>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rot="10800000">
            <a:off x="0" y="6249988"/>
            <a:ext cx="9144000" cy="608012"/>
          </a:xfrm>
          <a:prstGeom prst="rect">
            <a:avLst/>
          </a:prstGeom>
          <a:solidFill>
            <a:schemeClr val="accent1"/>
          </a:solidFill>
          <a:ln w="9525">
            <a:noFill/>
            <a:miter lim="800000"/>
            <a:headEnd/>
            <a:tailEnd/>
          </a:ln>
          <a:effectLst/>
        </p:spPr>
        <p:txBody>
          <a:bodyPr rot="10800000" anchor="ctr"/>
          <a:lstStyle/>
          <a:p>
            <a:pPr algn="ctr" defTabSz="457200" fontAlgn="base">
              <a:lnSpc>
                <a:spcPct val="100000"/>
              </a:lnSpc>
              <a:defRPr/>
            </a:pPr>
            <a:endParaRPr lang="en-US" sz="1800" dirty="0">
              <a:solidFill>
                <a:srgbClr val="A8CE40"/>
              </a:solidFill>
              <a:latin typeface="DIN-Regular" pitchFamily="50" charset="0"/>
              <a:ea typeface="MS PGothic" pitchFamily="34" charset="-128"/>
            </a:endParaRPr>
          </a:p>
        </p:txBody>
      </p:sp>
      <p:sp>
        <p:nvSpPr>
          <p:cNvPr id="5125" name="Rectangle 3"/>
          <p:cNvSpPr>
            <a:spLocks noGrp="1" noChangeArrowheads="1"/>
          </p:cNvSpPr>
          <p:nvPr>
            <p:ph type="title"/>
          </p:nvPr>
        </p:nvSpPr>
        <p:spPr bwMode="auto">
          <a:xfrm>
            <a:off x="547688" y="2809875"/>
            <a:ext cx="8137525" cy="512763"/>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1"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a:t>
            </a:fld>
            <a:endParaRPr lang="en-US" kern="0" dirty="0">
              <a:solidFill>
                <a:srgbClr val="FFFFFF"/>
              </a:solidFill>
            </a:endParaRPr>
          </a:p>
        </p:txBody>
      </p:sp>
      <p:pic>
        <p:nvPicPr>
          <p:cNvPr id="7" name="Picture 6" descr="clear_bar_2011-01.png"/>
          <p:cNvPicPr>
            <a:picLocks noChangeAspect="1"/>
          </p:cNvPicPr>
          <p:nvPr userDrawn="1"/>
        </p:nvPicPr>
        <p:blipFill>
          <a:blip r:embed="rId3"/>
          <a:stretch>
            <a:fillRect/>
          </a:stretch>
        </p:blipFill>
        <p:spPr>
          <a:xfrm>
            <a:off x="304" y="6254536"/>
            <a:ext cx="9143391" cy="603464"/>
          </a:xfrm>
          <a:prstGeom prst="rect">
            <a:avLst/>
          </a:prstGeom>
        </p:spPr>
      </p:pic>
    </p:spTree>
  </p:cSld>
  <p:clrMap bg1="lt1" tx1="dk1" bg2="lt2" tx2="dk2" accent1="accent1" accent2="accent2" accent3="accent3" accent4="accent4" accent5="accent5" accent6="accent6" hlink="hlink" folHlink="folHlink"/>
  <p:sldLayoutIdLst>
    <p:sldLayoutId id="2147489563" r:id="rId1"/>
  </p:sldLayoutIdLst>
  <p:hf hdr="0" ftr="0" dt="0"/>
  <p:txStyles>
    <p:titleStyle>
      <a:lvl1pPr algn="l" rtl="0" eaLnBrk="0" fontAlgn="base" hangingPunct="0">
        <a:spcBef>
          <a:spcPct val="0"/>
        </a:spcBef>
        <a:spcAft>
          <a:spcPct val="0"/>
        </a:spcAft>
        <a:defRPr sz="3200">
          <a:solidFill>
            <a:schemeClr val="bg1"/>
          </a:solidFill>
          <a:latin typeface="+mj-lt"/>
          <a:ea typeface="ＭＳ Ｐゴシック"/>
          <a:cs typeface="+mj-cs"/>
        </a:defRPr>
      </a:lvl1pPr>
      <a:lvl2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2pPr>
      <a:lvl3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3pPr>
      <a:lvl4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4pPr>
      <a:lvl5pPr algn="l" rtl="0" eaLnBrk="0" fontAlgn="base" hangingPunct="0">
        <a:spcBef>
          <a:spcPct val="0"/>
        </a:spcBef>
        <a:spcAft>
          <a:spcPct val="0"/>
        </a:spcAft>
        <a:defRPr sz="3200">
          <a:solidFill>
            <a:srgbClr val="4C5B52"/>
          </a:solidFill>
          <a:latin typeface="DIN-Light" pitchFamily="50" charset="0"/>
          <a:ea typeface="ＭＳ Ｐゴシック"/>
          <a:cs typeface="ＭＳ Ｐゴシック" charset="-128"/>
        </a:defRPr>
      </a:lvl5pPr>
      <a:lvl6pPr marL="4572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6pPr>
      <a:lvl7pPr marL="9144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7pPr>
      <a:lvl8pPr marL="13716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8pPr>
      <a:lvl9pPr marL="1828800" algn="l" rtl="0" fontAlgn="base">
        <a:spcBef>
          <a:spcPct val="0"/>
        </a:spcBef>
        <a:spcAft>
          <a:spcPct val="0"/>
        </a:spcAft>
        <a:defRPr sz="3200">
          <a:solidFill>
            <a:srgbClr val="4C5B52"/>
          </a:solidFill>
          <a:latin typeface="DIN-Light" pitchFamily="50" charset="0"/>
          <a:ea typeface="ＭＳ Ｐゴシック" charset="-128"/>
          <a:cs typeface="ＭＳ Ｐゴシック" charset="-128"/>
        </a:defRPr>
      </a:lvl9pPr>
    </p:titleStyle>
    <p:bodyStyle>
      <a:lvl1pPr marL="342900" indent="-342900" algn="l" rtl="0" eaLnBrk="0" fontAlgn="base" hangingPunct="0">
        <a:lnSpc>
          <a:spcPct val="120000"/>
        </a:lnSpc>
        <a:spcBef>
          <a:spcPct val="20000"/>
        </a:spcBef>
        <a:spcAft>
          <a:spcPct val="0"/>
        </a:spcAft>
        <a:buClr>
          <a:srgbClr val="A8CE40"/>
        </a:buClr>
        <a:buFont typeface="Arial" pitchFamily="34" charset="0"/>
        <a:buChar char="•"/>
        <a:defRPr sz="3200">
          <a:solidFill>
            <a:srgbClr val="4C5B52"/>
          </a:solidFill>
          <a:latin typeface="+mn-lt"/>
          <a:ea typeface="ＭＳ Ｐゴシック"/>
          <a:cs typeface="+mn-cs"/>
        </a:defRPr>
      </a:lvl1pPr>
      <a:lvl2pPr marL="457200" indent="-222250" algn="l" rtl="0" eaLnBrk="0" fontAlgn="base" hangingPunct="0">
        <a:lnSpc>
          <a:spcPct val="120000"/>
        </a:lnSpc>
        <a:spcBef>
          <a:spcPct val="20000"/>
        </a:spcBef>
        <a:spcAft>
          <a:spcPct val="0"/>
        </a:spcAft>
        <a:buClr>
          <a:srgbClr val="A8CE40"/>
        </a:buClr>
        <a:buFont typeface="Arial" pitchFamily="34" charset="0"/>
        <a:buChar char="»"/>
        <a:defRPr sz="2800">
          <a:solidFill>
            <a:srgbClr val="4C5B52"/>
          </a:solidFill>
          <a:latin typeface="+mn-lt"/>
          <a:ea typeface="ＭＳ Ｐゴシック"/>
          <a:cs typeface="ＭＳ Ｐゴシック"/>
        </a:defRPr>
      </a:lvl2pPr>
      <a:lvl3pPr marL="858838" indent="-234950" algn="l" rtl="0" eaLnBrk="0" fontAlgn="base" hangingPunct="0">
        <a:spcBef>
          <a:spcPct val="20000"/>
        </a:spcBef>
        <a:spcAft>
          <a:spcPct val="0"/>
        </a:spcAft>
        <a:buClr>
          <a:srgbClr val="A8CE40"/>
        </a:buClr>
        <a:buFont typeface="Arial" pitchFamily="34" charset="0"/>
        <a:buChar char="»"/>
        <a:defRPr sz="2400">
          <a:solidFill>
            <a:srgbClr val="4C5B52"/>
          </a:solidFill>
          <a:latin typeface="+mn-lt"/>
          <a:ea typeface="ＭＳ Ｐゴシック"/>
          <a:cs typeface="ＭＳ Ｐゴシック"/>
        </a:defRPr>
      </a:lvl3pPr>
      <a:lvl4pPr marL="1260475" indent="-234950" algn="l" rtl="0" eaLnBrk="0" fontAlgn="base" hangingPunct="0">
        <a:spcBef>
          <a:spcPct val="20000"/>
        </a:spcBef>
        <a:spcAft>
          <a:spcPct val="0"/>
        </a:spcAft>
        <a:buClr>
          <a:srgbClr val="A8CE40"/>
        </a:buClr>
        <a:buFont typeface="Arial" pitchFamily="34" charset="0"/>
        <a:buChar char="»"/>
        <a:defRPr sz="1600">
          <a:solidFill>
            <a:srgbClr val="4C5B52"/>
          </a:solidFill>
          <a:latin typeface="+mn-lt"/>
          <a:ea typeface="ＭＳ Ｐゴシック"/>
          <a:cs typeface="ＭＳ Ｐゴシック"/>
        </a:defRPr>
      </a:lvl4pPr>
      <a:lvl5pPr marL="1606550" indent="-179388" algn="l" rtl="0" eaLnBrk="0" fontAlgn="base" hangingPunct="0">
        <a:spcBef>
          <a:spcPct val="20000"/>
        </a:spcBef>
        <a:spcAft>
          <a:spcPct val="0"/>
        </a:spcAft>
        <a:buClr>
          <a:srgbClr val="A8CE40"/>
        </a:buClr>
        <a:buFont typeface="Arial" pitchFamily="34" charset="0"/>
        <a:buChar char="»"/>
        <a:defRPr sz="1400">
          <a:solidFill>
            <a:srgbClr val="4C5B52"/>
          </a:solidFill>
          <a:latin typeface="+mn-lt"/>
          <a:ea typeface="ＭＳ Ｐゴシック"/>
          <a:cs typeface="ＭＳ Ｐゴシック"/>
        </a:defRPr>
      </a:lvl5pPr>
      <a:lvl6pPr marL="20637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6pPr>
      <a:lvl7pPr marL="25209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7pPr>
      <a:lvl8pPr marL="29781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8pPr>
      <a:lvl9pPr marL="3435350" indent="-179388" algn="l" rtl="0" fontAlgn="base">
        <a:spcBef>
          <a:spcPct val="20000"/>
        </a:spcBef>
        <a:spcAft>
          <a:spcPct val="0"/>
        </a:spcAft>
        <a:buClr>
          <a:srgbClr val="A8CE40"/>
        </a:buClr>
        <a:buFont typeface="Arial" charset="0"/>
        <a:buChar char="»"/>
        <a:defRPr sz="1400">
          <a:solidFill>
            <a:srgbClr val="4C5B5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6248400"/>
            <a:ext cx="9144000" cy="609600"/>
          </a:xfrm>
          <a:prstGeom prst="rect">
            <a:avLst/>
          </a:prstGeom>
          <a:solidFill>
            <a:srgbClr val="A3C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lear_bar_2011-01.png"/>
          <p:cNvPicPr>
            <a:picLocks noChangeAspect="1"/>
          </p:cNvPicPr>
          <p:nvPr userDrawn="1"/>
        </p:nvPicPr>
        <p:blipFill>
          <a:blip r:embed="rId4"/>
          <a:srcRect l="5232"/>
          <a:stretch>
            <a:fillRect/>
          </a:stretch>
        </p:blipFill>
        <p:spPr>
          <a:xfrm>
            <a:off x="478692" y="6254536"/>
            <a:ext cx="8665003" cy="603464"/>
          </a:xfrm>
          <a:prstGeom prst="rect">
            <a:avLst/>
          </a:prstGeom>
        </p:spPr>
      </p:pic>
      <p:sp>
        <p:nvSpPr>
          <p:cNvPr id="8194" name="Rectangle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195" name="Rectangle 3"/>
          <p:cNvSpPr>
            <a:spLocks noGrp="1" noChangeArrowheads="1"/>
          </p:cNvSpPr>
          <p:nvPr>
            <p:ph type="title"/>
          </p:nvPr>
        </p:nvSpPr>
        <p:spPr bwMode="auto">
          <a:xfrm>
            <a:off x="547688" y="415550"/>
            <a:ext cx="8137525" cy="5127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Page Title</a:t>
            </a:r>
          </a:p>
        </p:txBody>
      </p:sp>
      <p:sp>
        <p:nvSpPr>
          <p:cNvPr id="7" name="Slide Number Placeholder 8"/>
          <p:cNvSpPr>
            <a:spLocks noGrp="1" noChangeArrowheads="1"/>
          </p:cNvSpPr>
          <p:nvPr>
            <p:ph type="sldNum" sz="quarter" idx="4"/>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fontAlgn="base">
              <a:lnSpc>
                <a:spcPct val="100000"/>
              </a:lnSpc>
              <a:defRPr sz="800" b="0">
                <a:solidFill>
                  <a:schemeClr val="bg1"/>
                </a:solidFill>
                <a:latin typeface="+mj-lt"/>
                <a:ea typeface="MS PGothic" pitchFamily="34" charset="-128"/>
                <a:cs typeface="+mn-cs"/>
              </a:defRPr>
            </a:lvl1pPr>
          </a:lstStyle>
          <a:p>
            <a:pPr marL="0" marR="0" lvl="0" indent="0" defTabSz="914400" eaLnBrk="1" fontAlgn="base" latinLnBrk="0" hangingPunct="1">
              <a:lnSpc>
                <a:spcPct val="100000"/>
              </a:lnSpc>
              <a:spcBef>
                <a:spcPts val="0"/>
              </a:spcBef>
              <a:spcAft>
                <a:spcPts val="0"/>
              </a:spcAft>
              <a:buClrTx/>
              <a:buSzTx/>
              <a:buFontTx/>
              <a:buNone/>
              <a:tabLst/>
              <a:defRPr/>
            </a:pPr>
            <a:fld id="{48AEC717-DA24-4431-947A-798C455B8E45}" type="slidenum">
              <a:rPr kumimoji="0" lang="en-US" sz="800" b="0" i="0" u="none" strike="noStrike" kern="0" cap="none" spc="0" normalizeH="0" baseline="0" noProof="0" smtClean="0">
                <a:ln>
                  <a:noFill/>
                </a:ln>
                <a:solidFill>
                  <a:srgbClr val="FFFFFF"/>
                </a:solidFill>
                <a:effectLst/>
                <a:uLnTx/>
                <a:uFillTx/>
                <a:latin typeface="DIN-Light"/>
                <a:ea typeface="MS PGothic" pitchFamily="34" charset="-128"/>
              </a:rPr>
              <a:pPr marL="0" marR="0" lvl="0" indent="0" defTabSz="914400" eaLnBrk="1" fontAlgn="base" latinLnBrk="0" hangingPunct="1">
                <a:lnSpc>
                  <a:spcPct val="100000"/>
                </a:lnSpc>
                <a:spcBef>
                  <a:spcPts val="0"/>
                </a:spcBef>
                <a:spcAft>
                  <a:spcPts val="0"/>
                </a:spcAft>
                <a:buClrTx/>
                <a:buSzTx/>
                <a:buFontTx/>
                <a:buNone/>
                <a:tabLst/>
                <a:defRPr/>
              </a:pPr>
              <a:t>‹#›</a:t>
            </a:fld>
            <a:endParaRPr kumimoji="0" lang="en-US" sz="800" b="0" i="0" u="none" strike="noStrike" kern="0" cap="none" spc="0" normalizeH="0" baseline="0" noProof="0" dirty="0">
              <a:ln>
                <a:noFill/>
              </a:ln>
              <a:solidFill>
                <a:srgbClr val="FFFFFF"/>
              </a:solidFill>
              <a:effectLst/>
              <a:uLnTx/>
              <a:uFillTx/>
              <a:latin typeface="DIN-Light"/>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9565" r:id="rId1"/>
  </p:sldLayoutIdLst>
  <p:hf hdr="0" ftr="0" dt="0"/>
  <p:txStyles>
    <p:titleStyle>
      <a:lvl1pPr algn="l" rtl="0" eaLnBrk="0" fontAlgn="base" hangingPunct="0">
        <a:spcBef>
          <a:spcPct val="0"/>
        </a:spcBef>
        <a:spcAft>
          <a:spcPct val="0"/>
        </a:spcAft>
        <a:defRPr sz="2800" b="0">
          <a:solidFill>
            <a:srgbClr val="4C5B52"/>
          </a:solidFill>
          <a:latin typeface="DINPro-Light" pitchFamily="50" charset="0"/>
          <a:ea typeface="+mj-ea"/>
          <a:cs typeface="+mj-cs"/>
        </a:defRPr>
      </a:lvl1pPr>
      <a:lvl2pPr algn="l" rtl="0" eaLnBrk="0" fontAlgn="base" hangingPunct="0">
        <a:spcBef>
          <a:spcPct val="0"/>
        </a:spcBef>
        <a:spcAft>
          <a:spcPct val="0"/>
        </a:spcAft>
        <a:defRPr sz="2000" b="1">
          <a:solidFill>
            <a:srgbClr val="A8CE40"/>
          </a:solidFill>
          <a:latin typeface="Arial" charset="0"/>
        </a:defRPr>
      </a:lvl2pPr>
      <a:lvl3pPr algn="l" rtl="0" eaLnBrk="0" fontAlgn="base" hangingPunct="0">
        <a:spcBef>
          <a:spcPct val="0"/>
        </a:spcBef>
        <a:spcAft>
          <a:spcPct val="0"/>
        </a:spcAft>
        <a:defRPr sz="2000" b="1">
          <a:solidFill>
            <a:srgbClr val="A8CE40"/>
          </a:solidFill>
          <a:latin typeface="Arial" charset="0"/>
        </a:defRPr>
      </a:lvl3pPr>
      <a:lvl4pPr algn="l" rtl="0" eaLnBrk="0" fontAlgn="base" hangingPunct="0">
        <a:spcBef>
          <a:spcPct val="0"/>
        </a:spcBef>
        <a:spcAft>
          <a:spcPct val="0"/>
        </a:spcAft>
        <a:defRPr sz="2000" b="1">
          <a:solidFill>
            <a:srgbClr val="A8CE40"/>
          </a:solidFill>
          <a:latin typeface="Arial" charset="0"/>
        </a:defRPr>
      </a:lvl4pPr>
      <a:lvl5pPr algn="l" rtl="0" eaLnBrk="0" fontAlgn="base" hangingPunct="0">
        <a:spcBef>
          <a:spcPct val="0"/>
        </a:spcBef>
        <a:spcAft>
          <a:spcPct val="0"/>
        </a:spcAft>
        <a:defRPr sz="2000" b="1">
          <a:solidFill>
            <a:srgbClr val="A8CE40"/>
          </a:solidFill>
          <a:latin typeface="Arial" charset="0"/>
        </a:defRPr>
      </a:lvl5pPr>
      <a:lvl6pPr marL="457200" algn="l" rtl="0" fontAlgn="base">
        <a:spcBef>
          <a:spcPct val="0"/>
        </a:spcBef>
        <a:spcAft>
          <a:spcPct val="0"/>
        </a:spcAft>
        <a:defRPr sz="2000" b="1">
          <a:solidFill>
            <a:srgbClr val="A8CE40"/>
          </a:solidFill>
          <a:latin typeface="Arial" charset="0"/>
        </a:defRPr>
      </a:lvl6pPr>
      <a:lvl7pPr marL="914400" algn="l" rtl="0" fontAlgn="base">
        <a:spcBef>
          <a:spcPct val="0"/>
        </a:spcBef>
        <a:spcAft>
          <a:spcPct val="0"/>
        </a:spcAft>
        <a:defRPr sz="2000" b="1">
          <a:solidFill>
            <a:srgbClr val="A8CE40"/>
          </a:solidFill>
          <a:latin typeface="Arial" charset="0"/>
        </a:defRPr>
      </a:lvl7pPr>
      <a:lvl8pPr marL="1371600" algn="l" rtl="0" fontAlgn="base">
        <a:spcBef>
          <a:spcPct val="0"/>
        </a:spcBef>
        <a:spcAft>
          <a:spcPct val="0"/>
        </a:spcAft>
        <a:defRPr sz="2000" b="1">
          <a:solidFill>
            <a:srgbClr val="A8CE40"/>
          </a:solidFill>
          <a:latin typeface="Arial" charset="0"/>
        </a:defRPr>
      </a:lvl8pPr>
      <a:lvl9pPr marL="1828800" algn="l" rtl="0" fontAlgn="base">
        <a:spcBef>
          <a:spcPct val="0"/>
        </a:spcBef>
        <a:spcAft>
          <a:spcPct val="0"/>
        </a:spcAft>
        <a:defRPr sz="2000" b="1">
          <a:solidFill>
            <a:srgbClr val="A8CE40"/>
          </a:solidFill>
          <a:latin typeface="Arial" charset="0"/>
        </a:defRPr>
      </a:lvl9pPr>
    </p:titleStyle>
    <p:bodyStyle>
      <a:lvl1pPr marL="342900" indent="-342900" algn="l" rtl="0" eaLnBrk="0" fontAlgn="base" hangingPunct="0">
        <a:spcBef>
          <a:spcPct val="20000"/>
        </a:spcBef>
        <a:spcAft>
          <a:spcPct val="0"/>
        </a:spcAft>
        <a:buNone/>
        <a:defRPr sz="1800">
          <a:solidFill>
            <a:srgbClr val="4C5B52"/>
          </a:solidFill>
          <a:latin typeface="DINPro-Light" pitchFamily="50" charset="0"/>
          <a:ea typeface="+mn-ea"/>
          <a:cs typeface="+mn-cs"/>
        </a:defRPr>
      </a:lvl1pPr>
      <a:lvl2pPr marL="742950" indent="-285750" algn="l" rtl="0" eaLnBrk="0" fontAlgn="base" hangingPunct="0">
        <a:spcBef>
          <a:spcPct val="20000"/>
        </a:spcBef>
        <a:spcAft>
          <a:spcPct val="0"/>
        </a:spcAft>
        <a:buChar char="–"/>
        <a:defRPr sz="1800">
          <a:solidFill>
            <a:srgbClr val="4C5B52"/>
          </a:solidFill>
          <a:latin typeface="DINPro-Light" pitchFamily="50" charset="0"/>
        </a:defRPr>
      </a:lvl2pPr>
      <a:lvl3pPr marL="1143000" indent="-228600" algn="l" rtl="0" eaLnBrk="0" fontAlgn="base" hangingPunct="0">
        <a:spcBef>
          <a:spcPct val="20000"/>
        </a:spcBef>
        <a:spcAft>
          <a:spcPct val="0"/>
        </a:spcAft>
        <a:buChar char="•"/>
        <a:defRPr sz="1800">
          <a:solidFill>
            <a:srgbClr val="4C5B52"/>
          </a:solidFill>
          <a:latin typeface="DINPro-Light" pitchFamily="50" charset="0"/>
        </a:defRPr>
      </a:lvl3pPr>
      <a:lvl4pPr marL="1600200" indent="-228600" algn="l" rtl="0" eaLnBrk="0" fontAlgn="base" hangingPunct="0">
        <a:spcBef>
          <a:spcPct val="20000"/>
        </a:spcBef>
        <a:spcAft>
          <a:spcPct val="0"/>
        </a:spcAft>
        <a:buChar char="–"/>
        <a:defRPr sz="1800">
          <a:solidFill>
            <a:srgbClr val="4C5B52"/>
          </a:solidFill>
          <a:latin typeface="DINPro-Light" pitchFamily="50" charset="0"/>
        </a:defRPr>
      </a:lvl4pPr>
      <a:lvl5pPr marL="2057400" indent="-228600" algn="l" rtl="0" eaLnBrk="0" fontAlgn="base" hangingPunct="0">
        <a:spcBef>
          <a:spcPct val="20000"/>
        </a:spcBef>
        <a:spcAft>
          <a:spcPct val="0"/>
        </a:spcAft>
        <a:buChar char="»"/>
        <a:defRPr sz="1800">
          <a:solidFill>
            <a:srgbClr val="4C5B52"/>
          </a:solidFill>
          <a:latin typeface="DINPro-Light" pitchFamily="50" charset="0"/>
        </a:defRPr>
      </a:lvl5pPr>
      <a:lvl6pPr marL="2514600" indent="-228600" algn="l" rtl="0" fontAlgn="base">
        <a:spcBef>
          <a:spcPct val="20000"/>
        </a:spcBef>
        <a:spcAft>
          <a:spcPct val="0"/>
        </a:spcAft>
        <a:buChar char="»"/>
        <a:defRPr sz="2000">
          <a:solidFill>
            <a:srgbClr val="333A37"/>
          </a:solidFill>
          <a:latin typeface="+mn-lt"/>
        </a:defRPr>
      </a:lvl6pPr>
      <a:lvl7pPr marL="2971800" indent="-228600" algn="l" rtl="0" fontAlgn="base">
        <a:spcBef>
          <a:spcPct val="20000"/>
        </a:spcBef>
        <a:spcAft>
          <a:spcPct val="0"/>
        </a:spcAft>
        <a:buChar char="»"/>
        <a:defRPr sz="2000">
          <a:solidFill>
            <a:srgbClr val="333A37"/>
          </a:solidFill>
          <a:latin typeface="+mn-lt"/>
        </a:defRPr>
      </a:lvl7pPr>
      <a:lvl8pPr marL="3429000" indent="-228600" algn="l" rtl="0" fontAlgn="base">
        <a:spcBef>
          <a:spcPct val="20000"/>
        </a:spcBef>
        <a:spcAft>
          <a:spcPct val="0"/>
        </a:spcAft>
        <a:buChar char="»"/>
        <a:defRPr sz="2000">
          <a:solidFill>
            <a:srgbClr val="333A37"/>
          </a:solidFill>
          <a:latin typeface="+mn-lt"/>
        </a:defRPr>
      </a:lvl8pPr>
      <a:lvl9pPr marL="3886200" indent="-228600" algn="l" rtl="0" fontAlgn="base">
        <a:spcBef>
          <a:spcPct val="20000"/>
        </a:spcBef>
        <a:spcAft>
          <a:spcPct val="0"/>
        </a:spcAft>
        <a:buChar char="»"/>
        <a:defRPr sz="2000">
          <a:solidFill>
            <a:srgbClr val="333A3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bwMode="auto">
          <a:xfrm>
            <a:off x="471488" y="3187700"/>
            <a:ext cx="82296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Phone    |    Email</a:t>
            </a:r>
          </a:p>
        </p:txBody>
      </p:sp>
      <p:sp>
        <p:nvSpPr>
          <p:cNvPr id="6147" name="Rectangle 3"/>
          <p:cNvSpPr>
            <a:spLocks noGrp="1" noChangeArrowheads="1"/>
          </p:cNvSpPr>
          <p:nvPr>
            <p:ph type="title"/>
          </p:nvPr>
        </p:nvSpPr>
        <p:spPr bwMode="auto">
          <a:xfrm>
            <a:off x="471488" y="2487613"/>
            <a:ext cx="8229600" cy="6889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Name, Title</a:t>
            </a:r>
          </a:p>
        </p:txBody>
      </p:sp>
      <p:sp>
        <p:nvSpPr>
          <p:cNvPr id="5" name="Rectangle 4"/>
          <p:cNvSpPr/>
          <p:nvPr userDrawn="1"/>
        </p:nvSpPr>
        <p:spPr>
          <a:xfrm>
            <a:off x="0" y="6248400"/>
            <a:ext cx="9144000" cy="609600"/>
          </a:xfrm>
          <a:prstGeom prst="rect">
            <a:avLst/>
          </a:prstGeom>
          <a:solidFill>
            <a:srgbClr val="A3C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lear_bar_2011-01.png"/>
          <p:cNvPicPr>
            <a:picLocks noChangeAspect="1"/>
          </p:cNvPicPr>
          <p:nvPr userDrawn="1"/>
        </p:nvPicPr>
        <p:blipFill>
          <a:blip r:embed="rId4"/>
          <a:srcRect l="5232"/>
          <a:stretch>
            <a:fillRect/>
          </a:stretch>
        </p:blipFill>
        <p:spPr>
          <a:xfrm>
            <a:off x="478692" y="6254536"/>
            <a:ext cx="8665003" cy="603464"/>
          </a:xfrm>
          <a:prstGeom prst="rect">
            <a:avLst/>
          </a:prstGeom>
        </p:spPr>
      </p:pic>
    </p:spTree>
  </p:cSld>
  <p:clrMap bg1="lt1" tx1="dk1" bg2="lt2" tx2="dk2" accent1="accent1" accent2="accent2" accent3="accent3" accent4="accent4" accent5="accent5" accent6="accent6" hlink="hlink" folHlink="folHlink"/>
  <p:sldLayoutIdLst>
    <p:sldLayoutId id="2147489555" r:id="rId1"/>
  </p:sldLayoutIdLst>
  <p:hf hdr="0" ftr="0" dt="0"/>
  <p:txStyles>
    <p:titleStyle>
      <a:lvl1pPr algn="l" rtl="0" eaLnBrk="0" fontAlgn="base" hangingPunct="0">
        <a:spcBef>
          <a:spcPct val="0"/>
        </a:spcBef>
        <a:spcAft>
          <a:spcPct val="0"/>
        </a:spcAft>
        <a:defRPr sz="2700">
          <a:solidFill>
            <a:schemeClr val="bg1"/>
          </a:solidFill>
          <a:latin typeface="DINPro-Light" pitchFamily="50" charset="0"/>
          <a:ea typeface="+mj-ea"/>
          <a:cs typeface="+mj-cs"/>
        </a:defRPr>
      </a:lvl1pPr>
      <a:lvl2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2pPr>
      <a:lvl3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3pPr>
      <a:lvl4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4pPr>
      <a:lvl5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5pPr>
      <a:lvl6pPr marL="4572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6pPr>
      <a:lvl7pPr marL="9144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7pPr>
      <a:lvl8pPr marL="13716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8pPr>
      <a:lvl9pPr marL="18288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9pPr>
    </p:titleStyle>
    <p:bodyStyle>
      <a:lvl1pPr marL="342900" indent="-342900" algn="l" rtl="0" eaLnBrk="0" fontAlgn="base" hangingPunct="0">
        <a:spcBef>
          <a:spcPct val="20000"/>
        </a:spcBef>
        <a:spcAft>
          <a:spcPct val="0"/>
        </a:spcAft>
        <a:buNone/>
        <a:defRPr sz="1400">
          <a:solidFill>
            <a:schemeClr val="tx2"/>
          </a:solidFill>
          <a:latin typeface="DINPro-Light" pitchFamily="50"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bwMode="auto">
          <a:xfrm>
            <a:off x="471488" y="3187700"/>
            <a:ext cx="8229600" cy="581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Phone    |    Email</a:t>
            </a:r>
          </a:p>
        </p:txBody>
      </p:sp>
      <p:sp>
        <p:nvSpPr>
          <p:cNvPr id="6147" name="Rectangle 3"/>
          <p:cNvSpPr>
            <a:spLocks noGrp="1" noChangeArrowheads="1"/>
          </p:cNvSpPr>
          <p:nvPr>
            <p:ph type="title"/>
          </p:nvPr>
        </p:nvSpPr>
        <p:spPr bwMode="auto">
          <a:xfrm>
            <a:off x="471488" y="2487613"/>
            <a:ext cx="8229600" cy="6889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Name, Title</a:t>
            </a:r>
          </a:p>
        </p:txBody>
      </p:sp>
      <p:sp>
        <p:nvSpPr>
          <p:cNvPr id="5" name="Rectangle 4"/>
          <p:cNvSpPr/>
          <p:nvPr userDrawn="1"/>
        </p:nvSpPr>
        <p:spPr>
          <a:xfrm>
            <a:off x="0" y="6248400"/>
            <a:ext cx="9144000" cy="609600"/>
          </a:xfrm>
          <a:prstGeom prst="rect">
            <a:avLst/>
          </a:prstGeom>
          <a:solidFill>
            <a:srgbClr val="A3CD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lear_bar_2011-01.png"/>
          <p:cNvPicPr>
            <a:picLocks noChangeAspect="1"/>
          </p:cNvPicPr>
          <p:nvPr userDrawn="1"/>
        </p:nvPicPr>
        <p:blipFill>
          <a:blip r:embed="rId4"/>
          <a:srcRect l="5232"/>
          <a:stretch>
            <a:fillRect/>
          </a:stretch>
        </p:blipFill>
        <p:spPr>
          <a:xfrm>
            <a:off x="478692" y="6254536"/>
            <a:ext cx="8665003" cy="603464"/>
          </a:xfrm>
          <a:prstGeom prst="rect">
            <a:avLst/>
          </a:prstGeom>
        </p:spPr>
      </p:pic>
    </p:spTree>
    <p:extLst>
      <p:ext uri="{BB962C8B-B14F-4D97-AF65-F5344CB8AC3E}">
        <p14:creationId xmlns:p14="http://schemas.microsoft.com/office/powerpoint/2010/main" val="390128409"/>
      </p:ext>
    </p:extLst>
  </p:cSld>
  <p:clrMap bg1="lt1" tx1="dk1" bg2="lt2" tx2="dk2" accent1="accent1" accent2="accent2" accent3="accent3" accent4="accent4" accent5="accent5" accent6="accent6" hlink="hlink" folHlink="folHlink"/>
  <p:sldLayoutIdLst>
    <p:sldLayoutId id="2147489572" r:id="rId1"/>
  </p:sldLayoutIdLst>
  <p:hf hdr="0" ftr="0" dt="0"/>
  <p:txStyles>
    <p:titleStyle>
      <a:lvl1pPr algn="l" rtl="0" eaLnBrk="0" fontAlgn="base" hangingPunct="0">
        <a:spcBef>
          <a:spcPct val="0"/>
        </a:spcBef>
        <a:spcAft>
          <a:spcPct val="0"/>
        </a:spcAft>
        <a:defRPr sz="2700">
          <a:solidFill>
            <a:schemeClr val="bg1"/>
          </a:solidFill>
          <a:latin typeface="DINPro-Light" pitchFamily="50" charset="0"/>
          <a:ea typeface="+mj-ea"/>
          <a:cs typeface="+mj-cs"/>
        </a:defRPr>
      </a:lvl1pPr>
      <a:lvl2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2pPr>
      <a:lvl3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3pPr>
      <a:lvl4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4pPr>
      <a:lvl5pPr algn="l" rtl="0" eaLnBrk="0" fontAlgn="base" hangingPunct="0">
        <a:spcBef>
          <a:spcPct val="0"/>
        </a:spcBef>
        <a:spcAft>
          <a:spcPct val="0"/>
        </a:spcAft>
        <a:defRPr sz="2700">
          <a:solidFill>
            <a:schemeClr val="bg1"/>
          </a:solidFill>
          <a:latin typeface="Arial" pitchFamily="34" charset="0"/>
          <a:ea typeface="ＭＳ Ｐゴシック" pitchFamily="-107" charset="-128"/>
        </a:defRPr>
      </a:lvl5pPr>
      <a:lvl6pPr marL="4572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6pPr>
      <a:lvl7pPr marL="9144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7pPr>
      <a:lvl8pPr marL="13716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8pPr>
      <a:lvl9pPr marL="1828800" algn="l" rtl="0" eaLnBrk="0" fontAlgn="base" hangingPunct="0">
        <a:spcBef>
          <a:spcPct val="0"/>
        </a:spcBef>
        <a:spcAft>
          <a:spcPct val="0"/>
        </a:spcAft>
        <a:defRPr sz="2700">
          <a:solidFill>
            <a:schemeClr val="bg1"/>
          </a:solidFill>
          <a:latin typeface="Arial" pitchFamily="34" charset="0"/>
          <a:ea typeface="ＭＳ Ｐゴシック" pitchFamily="-107" charset="-128"/>
        </a:defRPr>
      </a:lvl9pPr>
    </p:titleStyle>
    <p:bodyStyle>
      <a:lvl1pPr marL="342900" indent="-342900" algn="l" rtl="0" eaLnBrk="0" fontAlgn="base" hangingPunct="0">
        <a:spcBef>
          <a:spcPct val="20000"/>
        </a:spcBef>
        <a:spcAft>
          <a:spcPct val="0"/>
        </a:spcAft>
        <a:buNone/>
        <a:defRPr sz="1400">
          <a:solidFill>
            <a:schemeClr val="tx2"/>
          </a:solidFill>
          <a:latin typeface="DINPro-Light" pitchFamily="50"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221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Airline Value</a:t>
            </a:r>
            <a:endParaRPr lang="en-US" dirty="0"/>
          </a:p>
        </p:txBody>
      </p:sp>
      <p:sp>
        <p:nvSpPr>
          <p:cNvPr id="3" name="Content Placeholder 2"/>
          <p:cNvSpPr>
            <a:spLocks noGrp="1"/>
          </p:cNvSpPr>
          <p:nvPr>
            <p:ph idx="1"/>
          </p:nvPr>
        </p:nvSpPr>
        <p:spPr/>
        <p:txBody>
          <a:bodyPr/>
          <a:lstStyle/>
          <a:p>
            <a:r>
              <a:rPr lang="en-US" dirty="0"/>
              <a:t>Real-time, continuous user feedback provides opportunities for quick-hit </a:t>
            </a:r>
            <a:r>
              <a:rPr lang="en-US" dirty="0" smtClean="0"/>
              <a:t>improvements</a:t>
            </a:r>
            <a:endParaRPr lang="en-US" dirty="0"/>
          </a:p>
          <a:p>
            <a:r>
              <a:rPr lang="en-US" dirty="0" smtClean="0"/>
              <a:t>In</a:t>
            </a:r>
            <a:r>
              <a:rPr lang="en-US" dirty="0"/>
              <a:t>-depth customer information enables a more tailored, targeted marketing </a:t>
            </a:r>
            <a:r>
              <a:rPr lang="en-US" dirty="0" smtClean="0"/>
              <a:t>approach</a:t>
            </a:r>
          </a:p>
          <a:p>
            <a:r>
              <a:rPr lang="en-US" dirty="0" smtClean="0"/>
              <a:t>Creates a new community based on the way you travel and how people like you travel</a:t>
            </a:r>
            <a:endParaRPr lang="en-US" dirty="0"/>
          </a:p>
          <a:p>
            <a:r>
              <a:rPr lang="en-US" dirty="0" smtClean="0"/>
              <a:t>Multiple </a:t>
            </a:r>
            <a:r>
              <a:rPr lang="en-US" dirty="0"/>
              <a:t>consumer </a:t>
            </a:r>
            <a:r>
              <a:rPr lang="en-US" dirty="0" err="1"/>
              <a:t>touchpoints</a:t>
            </a:r>
            <a:r>
              <a:rPr lang="en-US" dirty="0"/>
              <a:t> (Mobile, </a:t>
            </a:r>
            <a:r>
              <a:rPr lang="en-US" dirty="0" err="1"/>
              <a:t>iDevice</a:t>
            </a:r>
            <a:r>
              <a:rPr lang="en-US" dirty="0"/>
              <a:t>, Website, Kiosks, Seatback Screen) open </a:t>
            </a:r>
            <a:r>
              <a:rPr lang="en-US" dirty="0" smtClean="0"/>
              <a:t>the door </a:t>
            </a:r>
            <a:r>
              <a:rPr lang="en-US" dirty="0"/>
              <a:t>to new </a:t>
            </a:r>
            <a:r>
              <a:rPr lang="en-US" dirty="0" smtClean="0"/>
              <a:t>partnerships</a:t>
            </a:r>
            <a:endParaRPr lang="en-US" dirty="0" smtClean="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10</a:t>
            </a:fld>
            <a:endParaRPr lang="en-US" kern="0" dirty="0">
              <a:solidFill>
                <a:srgbClr val="FFFFFF"/>
              </a:solidFill>
            </a:endParaRPr>
          </a:p>
        </p:txBody>
      </p:sp>
    </p:spTree>
    <p:extLst>
      <p:ext uri="{BB962C8B-B14F-4D97-AF65-F5344CB8AC3E}">
        <p14:creationId xmlns:p14="http://schemas.microsoft.com/office/powerpoint/2010/main" val="14903831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41917" y="4773083"/>
            <a:ext cx="7482415" cy="890842"/>
          </a:xfrm>
          <a:prstGeom prst="rect">
            <a:avLst/>
          </a:prstGeom>
          <a:noFill/>
        </p:spPr>
        <p:txBody>
          <a:bodyPr wrap="square" rtlCol="0">
            <a:spAutoFit/>
          </a:bodyPr>
          <a:lstStyle/>
          <a:p>
            <a:pPr algn="ctr"/>
            <a:r>
              <a:rPr lang="en-US" sz="2800" dirty="0" smtClean="0">
                <a:solidFill>
                  <a:schemeClr val="bg1"/>
                </a:solidFill>
              </a:rPr>
              <a:t>You’re already doing business in the clouds.  </a:t>
            </a:r>
          </a:p>
          <a:p>
            <a:pPr algn="ctr"/>
            <a:endParaRPr lang="en-US" sz="2800" dirty="0" smtClean="0">
              <a:solidFill>
                <a:schemeClr val="bg1"/>
              </a:solidFill>
            </a:endParaRPr>
          </a:p>
          <a:p>
            <a:pPr algn="ctr"/>
            <a:r>
              <a:rPr lang="en-US" sz="2800" dirty="0" smtClean="0">
                <a:solidFill>
                  <a:schemeClr val="bg1"/>
                </a:solidFill>
              </a:rPr>
              <a:t>Shouldn’t the cloud help you do business?</a:t>
            </a:r>
            <a:endParaRPr lang="en-US" sz="2800" dirty="0">
              <a:solidFill>
                <a:schemeClr val="bg1"/>
              </a:solidFill>
            </a:endParaRPr>
          </a:p>
        </p:txBody>
      </p:sp>
    </p:spTree>
    <p:extLst>
      <p:ext uri="{BB962C8B-B14F-4D97-AF65-F5344CB8AC3E}">
        <p14:creationId xmlns:p14="http://schemas.microsoft.com/office/powerpoint/2010/main" val="38282001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txBox="1">
            <a:spLocks/>
          </p:cNvSpPr>
          <p:nvPr/>
        </p:nvSpPr>
        <p:spPr bwMode="auto">
          <a:xfrm>
            <a:off x="8342001" y="6329498"/>
            <a:ext cx="430213" cy="476250"/>
          </a:xfrm>
          <a:prstGeom prst="rect">
            <a:avLst/>
          </a:prstGeom>
          <a:ln>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fld id="{48AEC717-DA24-4431-947A-798C455B8E45}" type="slidenum">
              <a:rPr kumimoji="0" lang="en-US" sz="800" b="0" i="0" u="none" strike="noStrike" kern="0" cap="none" spc="0" normalizeH="0" baseline="0" noProof="0" smtClean="0">
                <a:ln>
                  <a:noFill/>
                </a:ln>
                <a:solidFill>
                  <a:srgbClr val="FFFFFF"/>
                </a:solidFill>
                <a:effectLst/>
                <a:uLnTx/>
                <a:uFillTx/>
                <a:latin typeface="+mj-lt"/>
                <a:ea typeface="MS PGothic" pitchFamily="34" charset="-128"/>
                <a:cs typeface="+mn-cs"/>
              </a:rPr>
              <a:pPr marL="0" marR="0" lvl="0" indent="0" algn="l" defTabSz="914400" rtl="0" eaLnBrk="1" fontAlgn="base" latinLnBrk="0" hangingPunct="1">
                <a:lnSpc>
                  <a:spcPct val="100000"/>
                </a:lnSpc>
                <a:spcBef>
                  <a:spcPts val="0"/>
                </a:spcBef>
                <a:spcAft>
                  <a:spcPts val="0"/>
                </a:spcAft>
                <a:buClrTx/>
                <a:buSzTx/>
                <a:buFontTx/>
                <a:buNone/>
                <a:tabLst/>
                <a:defRPr/>
              </a:pPr>
              <a:t>12</a:t>
            </a:fld>
            <a:endParaRPr kumimoji="0" lang="en-US" sz="800" b="0" i="0" u="none" strike="noStrike" kern="0" cap="none" spc="0" normalizeH="0" baseline="0" noProof="0" dirty="0">
              <a:ln>
                <a:noFill/>
              </a:ln>
              <a:solidFill>
                <a:srgbClr val="FFFFFF"/>
              </a:solidFill>
              <a:effectLst/>
              <a:uLnTx/>
              <a:uFillTx/>
              <a:latin typeface="+mj-lt"/>
              <a:ea typeface="MS PGothic" pitchFamily="34" charset="-128"/>
              <a:cs typeface="+mn-cs"/>
            </a:endParaRPr>
          </a:p>
        </p:txBody>
      </p:sp>
      <p:sp>
        <p:nvSpPr>
          <p:cNvPr id="5" name="Rectangle 2"/>
          <p:cNvSpPr>
            <a:spLocks noGrp="1" noChangeArrowheads="1"/>
          </p:cNvSpPr>
          <p:nvPr>
            <p:ph type="title"/>
          </p:nvPr>
        </p:nvSpPr>
        <p:spPr>
          <a:xfrm>
            <a:off x="471488" y="2487613"/>
            <a:ext cx="8229600" cy="688975"/>
          </a:xfrm>
        </p:spPr>
        <p:txBody>
          <a:bodyPr/>
          <a:lstStyle/>
          <a:p>
            <a:pPr eaLnBrk="1" hangingPunct="1"/>
            <a:r>
              <a:rPr lang="en-US" dirty="0" smtClean="0"/>
              <a:t>Schadenfreude</a:t>
            </a:r>
            <a:endParaRPr lang="en-US" dirty="0"/>
          </a:p>
        </p:txBody>
      </p:sp>
      <p:sp>
        <p:nvSpPr>
          <p:cNvPr id="6" name="Rectangle 3"/>
          <p:cNvSpPr txBox="1">
            <a:spLocks noChangeArrowheads="1"/>
          </p:cNvSpPr>
          <p:nvPr/>
        </p:nvSpPr>
        <p:spPr bwMode="auto">
          <a:xfrm>
            <a:off x="471488" y="3187700"/>
            <a:ext cx="8229600" cy="971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00000"/>
              </a:lnSpc>
              <a:spcBef>
                <a:spcPct val="20000"/>
              </a:spcBef>
              <a:defRPr/>
            </a:pPr>
            <a:r>
              <a:rPr lang="en-US" kern="0" dirty="0" smtClean="0">
                <a:solidFill>
                  <a:schemeClr val="tx2"/>
                </a:solidFill>
                <a:latin typeface="DINPro-Light" pitchFamily="50" charset="0"/>
                <a:ea typeface="ＭＳ Ｐゴシック" charset="-128"/>
                <a:cs typeface="ＭＳ Ｐゴシック" charset="-128"/>
              </a:rPr>
              <a:t>Brian Jones  |    Joe Morrow</a:t>
            </a:r>
            <a:endParaRPr lang="en-US" kern="0" dirty="0">
              <a:solidFill>
                <a:schemeClr val="tx2"/>
              </a:solidFill>
              <a:latin typeface="DINPro-Light" pitchFamily="50" charset="0"/>
              <a:ea typeface="ＭＳ Ｐゴシック" charset="-128"/>
              <a:cs typeface="ＭＳ Ｐゴシック" charset="-128"/>
            </a:endParaRPr>
          </a:p>
          <a:p>
            <a:pPr marL="342900" indent="-342900" fontAlgn="base">
              <a:lnSpc>
                <a:spcPct val="100000"/>
              </a:lnSpc>
              <a:spcBef>
                <a:spcPct val="20000"/>
              </a:spcBef>
              <a:defRPr/>
            </a:pPr>
            <a:r>
              <a:rPr lang="en-US" kern="0" dirty="0" smtClean="0">
                <a:solidFill>
                  <a:schemeClr val="tx2"/>
                </a:solidFill>
                <a:latin typeface="DINPro-Light" pitchFamily="50" charset="0"/>
                <a:ea typeface="ＭＳ Ｐゴシック" charset="-128"/>
                <a:cs typeface="ＭＳ Ｐゴシック" charset="-128"/>
              </a:rPr>
              <a:t>Kathryn </a:t>
            </a:r>
            <a:r>
              <a:rPr lang="en-US" kern="0" dirty="0" err="1" smtClean="0">
                <a:solidFill>
                  <a:schemeClr val="tx2"/>
                </a:solidFill>
                <a:latin typeface="DINPro-Light" pitchFamily="50" charset="0"/>
                <a:ea typeface="ＭＳ Ｐゴシック" charset="-128"/>
                <a:cs typeface="ＭＳ Ｐゴシック" charset="-128"/>
              </a:rPr>
              <a:t>Kemmis</a:t>
            </a:r>
            <a:r>
              <a:rPr lang="en-US" kern="0" dirty="0" smtClean="0">
                <a:solidFill>
                  <a:schemeClr val="tx2"/>
                </a:solidFill>
                <a:latin typeface="DINPro-Light" pitchFamily="50" charset="0"/>
                <a:ea typeface="ＭＳ Ｐゴシック" charset="-128"/>
                <a:cs typeface="ＭＳ Ｐゴシック" charset="-128"/>
              </a:rPr>
              <a:t>  |    </a:t>
            </a:r>
            <a:r>
              <a:rPr lang="en-US" kern="0" dirty="0" err="1" smtClean="0">
                <a:solidFill>
                  <a:schemeClr val="tx2"/>
                </a:solidFill>
                <a:latin typeface="DINPro-Light" pitchFamily="50" charset="0"/>
                <a:ea typeface="ＭＳ Ｐゴシック" charset="-128"/>
                <a:cs typeface="ＭＳ Ｐゴシック" charset="-128"/>
              </a:rPr>
              <a:t>Sangeeta</a:t>
            </a:r>
            <a:r>
              <a:rPr lang="en-US" kern="0" dirty="0" smtClean="0">
                <a:solidFill>
                  <a:schemeClr val="tx2"/>
                </a:solidFill>
                <a:latin typeface="DINPro-Light" pitchFamily="50" charset="0"/>
                <a:ea typeface="ＭＳ Ｐゴシック" charset="-128"/>
                <a:cs typeface="ＭＳ Ｐゴシック" charset="-128"/>
              </a:rPr>
              <a:t> </a:t>
            </a:r>
            <a:r>
              <a:rPr lang="en-US" kern="0" dirty="0" err="1" smtClean="0">
                <a:solidFill>
                  <a:schemeClr val="tx2"/>
                </a:solidFill>
                <a:latin typeface="DINPro-Light" pitchFamily="50" charset="0"/>
                <a:ea typeface="ＭＳ Ｐゴシック" charset="-128"/>
                <a:cs typeface="ＭＳ Ｐゴシック" charset="-128"/>
              </a:rPr>
              <a:t>Saxena</a:t>
            </a:r>
            <a:endParaRPr lang="en-US" kern="0" dirty="0" smtClean="0">
              <a:solidFill>
                <a:schemeClr val="tx2"/>
              </a:solidFill>
              <a:latin typeface="DINPro-Light" pitchFamily="50" charset="0"/>
              <a:ea typeface="ＭＳ Ｐゴシック" charset="-128"/>
              <a:cs typeface="ＭＳ Ｐゴシック" charset="-128"/>
            </a:endParaRPr>
          </a:p>
          <a:p>
            <a:pPr marL="342900" indent="-342900" fontAlgn="base">
              <a:lnSpc>
                <a:spcPct val="100000"/>
              </a:lnSpc>
              <a:spcBef>
                <a:spcPct val="20000"/>
              </a:spcBef>
              <a:defRPr/>
            </a:pPr>
            <a:r>
              <a:rPr lang="en-US" kern="0" dirty="0" smtClean="0">
                <a:solidFill>
                  <a:schemeClr val="tx2"/>
                </a:solidFill>
                <a:latin typeface="DINPro-Light" pitchFamily="50" charset="0"/>
                <a:ea typeface="ＭＳ Ｐゴシック" charset="-128"/>
                <a:cs typeface="ＭＳ Ｐゴシック" charset="-128"/>
              </a:rPr>
              <a:t>Travis Lutz</a:t>
            </a:r>
            <a:endParaRPr lang="en-US" kern="0" dirty="0">
              <a:solidFill>
                <a:schemeClr val="tx2"/>
              </a:solidFill>
              <a:latin typeface="DINPro-Light" pitchFamily="50" charset="0"/>
              <a:ea typeface="ＭＳ Ｐゴシック" charset="-128"/>
              <a:cs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mn-lt"/>
              <a:ea typeface="ＭＳ Ｐゴシック" charset="-128"/>
              <a:cs typeface="ＭＳ Ｐゴシック" charset="-128"/>
            </a:endParaRPr>
          </a:p>
        </p:txBody>
      </p:sp>
      <p:pic>
        <p:nvPicPr>
          <p:cNvPr id="2" name="Picture 1" descr="www.connectingflight.bi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284" y="1303866"/>
            <a:ext cx="3149600" cy="3149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nectingFlight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381000" y="338667"/>
            <a:ext cx="5619750" cy="3577166"/>
          </a:xfrm>
          <a:prstGeom prst="rect">
            <a:avLst/>
          </a:prstGeom>
          <a:solidFill>
            <a:schemeClr val="bg1">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0538" y="370418"/>
            <a:ext cx="8104187" cy="5830358"/>
          </a:xfrm>
        </p:spPr>
        <p:txBody>
          <a:bodyPr/>
          <a:lstStyle/>
          <a:p>
            <a:pPr marL="0" indent="0">
              <a:buNone/>
            </a:pPr>
            <a:r>
              <a:rPr lang="en-US" b="1" dirty="0" smtClean="0"/>
              <a:t>2.7 million </a:t>
            </a:r>
            <a:r>
              <a:rPr lang="en-US" dirty="0" smtClean="0"/>
              <a:t>people are in the air right now</a:t>
            </a:r>
          </a:p>
          <a:p>
            <a:pPr marL="0" indent="0">
              <a:buNone/>
            </a:pPr>
            <a:r>
              <a:rPr lang="en-US" b="1" dirty="0" smtClean="0"/>
              <a:t>10,500 </a:t>
            </a:r>
            <a:r>
              <a:rPr lang="en-US" dirty="0" smtClean="0"/>
              <a:t>will fly through Dallas today</a:t>
            </a:r>
          </a:p>
          <a:p>
            <a:pPr marL="0" indent="0">
              <a:buNone/>
            </a:pPr>
            <a:r>
              <a:rPr lang="en-US" b="1" dirty="0" smtClean="0"/>
              <a:t>128</a:t>
            </a:r>
            <a:r>
              <a:rPr lang="en-US" dirty="0" smtClean="0"/>
              <a:t> people are on your flight</a:t>
            </a:r>
          </a:p>
          <a:p>
            <a:pPr marL="0" indent="0">
              <a:buNone/>
            </a:pPr>
            <a:r>
              <a:rPr lang="en-US" b="1" dirty="0" smtClean="0"/>
              <a:t>34</a:t>
            </a:r>
            <a:r>
              <a:rPr lang="en-US" dirty="0" smtClean="0"/>
              <a:t> fly this route regularly</a:t>
            </a:r>
          </a:p>
          <a:p>
            <a:pPr marL="0" indent="0">
              <a:buNone/>
            </a:pPr>
            <a:r>
              <a:rPr lang="en-US" b="1" dirty="0" smtClean="0"/>
              <a:t>17</a:t>
            </a:r>
            <a:r>
              <a:rPr lang="en-US" dirty="0" smtClean="0"/>
              <a:t> work in your industry</a:t>
            </a:r>
          </a:p>
          <a:p>
            <a:pPr marL="0" indent="0">
              <a:buNone/>
            </a:pPr>
            <a:r>
              <a:rPr lang="en-US" b="1" dirty="0" smtClean="0"/>
              <a:t>5</a:t>
            </a:r>
            <a:r>
              <a:rPr lang="en-US" dirty="0" smtClean="0"/>
              <a:t> are 1 connection away on LinkedIn</a:t>
            </a:r>
          </a:p>
          <a:p>
            <a:pPr marL="0" indent="0">
              <a:buNone/>
            </a:pPr>
            <a:r>
              <a:rPr lang="en-US" b="1" dirty="0" smtClean="0"/>
              <a:t>1</a:t>
            </a:r>
            <a:r>
              <a:rPr lang="en-US" dirty="0" smtClean="0"/>
              <a:t> has the power to sign your next million dollar P.O</a:t>
            </a:r>
            <a:r>
              <a:rPr lang="en-US" dirty="0" smtClean="0"/>
              <a:t>.</a:t>
            </a:r>
          </a:p>
          <a:p>
            <a:pPr marL="0" indent="0">
              <a:buNone/>
            </a:pPr>
            <a:endParaRPr lang="en-US" dirty="0"/>
          </a:p>
          <a:p>
            <a:pPr marL="0" indent="0">
              <a:buNone/>
            </a:pPr>
            <a:r>
              <a:rPr lang="en-US" dirty="0" smtClean="0"/>
              <a:t>Oh, and he happens to be sitting next to you…</a:t>
            </a:r>
            <a:endParaRPr lang="en-US" dirty="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2</a:t>
            </a:fld>
            <a:endParaRPr lang="en-US" kern="0" dirty="0">
              <a:solidFill>
                <a:srgbClr val="FFFFFF"/>
              </a:solidFill>
            </a:endParaRPr>
          </a:p>
        </p:txBody>
      </p:sp>
    </p:spTree>
    <p:extLst>
      <p:ext uri="{BB962C8B-B14F-4D97-AF65-F5344CB8AC3E}">
        <p14:creationId xmlns:p14="http://schemas.microsoft.com/office/powerpoint/2010/main" val="2950407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utterstock_182760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592825" cy="7086600"/>
          </a:xfrm>
          <a:prstGeom prst="rect">
            <a:avLst/>
          </a:prstGeom>
        </p:spPr>
      </p:pic>
      <p:sp>
        <p:nvSpPr>
          <p:cNvPr id="5" name="Rectangle 4"/>
          <p:cNvSpPr/>
          <p:nvPr/>
        </p:nvSpPr>
        <p:spPr>
          <a:xfrm>
            <a:off x="275171" y="116416"/>
            <a:ext cx="5619750" cy="3048001"/>
          </a:xfrm>
          <a:prstGeom prst="rect">
            <a:avLst/>
          </a:pr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4710" y="349251"/>
            <a:ext cx="8104187" cy="5830358"/>
          </a:xfrm>
        </p:spPr>
        <p:txBody>
          <a:bodyPr/>
          <a:lstStyle/>
          <a:p>
            <a:pPr marL="0" indent="0">
              <a:buNone/>
            </a:pPr>
            <a:r>
              <a:rPr lang="en-US" dirty="0" smtClean="0">
                <a:solidFill>
                  <a:schemeClr val="tx2">
                    <a:lumMod val="75000"/>
                  </a:schemeClr>
                </a:solidFill>
              </a:rPr>
              <a:t>Land at ORD			</a:t>
            </a:r>
            <a:r>
              <a:rPr lang="en-US" dirty="0" smtClean="0">
                <a:solidFill>
                  <a:schemeClr val="tx2">
                    <a:lumMod val="75000"/>
                  </a:schemeClr>
                </a:solidFill>
              </a:rPr>
              <a:t>      </a:t>
            </a:r>
            <a:r>
              <a:rPr lang="en-US" dirty="0" smtClean="0">
                <a:solidFill>
                  <a:schemeClr val="tx2">
                    <a:lumMod val="75000"/>
                  </a:schemeClr>
                </a:solidFill>
              </a:rPr>
              <a:t>	</a:t>
            </a:r>
            <a:r>
              <a:rPr lang="en-US" dirty="0" smtClean="0">
                <a:solidFill>
                  <a:schemeClr val="tx2">
                    <a:lumMod val="75000"/>
                  </a:schemeClr>
                </a:solidFill>
              </a:rPr>
              <a:t> 	</a:t>
            </a:r>
            <a:r>
              <a:rPr lang="en-US" b="1" dirty="0" smtClean="0">
                <a:solidFill>
                  <a:schemeClr val="tx2">
                    <a:lumMod val="75000"/>
                  </a:schemeClr>
                </a:solidFill>
              </a:rPr>
              <a:t>09</a:t>
            </a:r>
            <a:r>
              <a:rPr lang="en-US" b="1" dirty="0" smtClean="0">
                <a:solidFill>
                  <a:schemeClr val="tx2">
                    <a:lumMod val="75000"/>
                  </a:schemeClr>
                </a:solidFill>
              </a:rPr>
              <a:t>:20</a:t>
            </a:r>
          </a:p>
          <a:p>
            <a:pPr marL="0" indent="0">
              <a:buNone/>
            </a:pPr>
            <a:r>
              <a:rPr lang="en-US" dirty="0" smtClean="0">
                <a:solidFill>
                  <a:schemeClr val="tx2">
                    <a:lumMod val="75000"/>
                  </a:schemeClr>
                </a:solidFill>
              </a:rPr>
              <a:t>Claim bag, make mad dash to train		</a:t>
            </a:r>
            <a:r>
              <a:rPr lang="en-US" b="1" dirty="0" smtClean="0">
                <a:solidFill>
                  <a:schemeClr val="tx2">
                    <a:lumMod val="75000"/>
                  </a:schemeClr>
                </a:solidFill>
              </a:rPr>
              <a:t>09:30</a:t>
            </a:r>
          </a:p>
          <a:p>
            <a:pPr marL="0" indent="0">
              <a:buNone/>
            </a:pPr>
            <a:r>
              <a:rPr lang="en-US" dirty="0" smtClean="0">
                <a:solidFill>
                  <a:schemeClr val="tx2">
                    <a:lumMod val="75000"/>
                  </a:schemeClr>
                </a:solidFill>
              </a:rPr>
              <a:t>Train #415 leaves				</a:t>
            </a:r>
            <a:r>
              <a:rPr lang="en-US" dirty="0" smtClean="0">
                <a:solidFill>
                  <a:schemeClr val="tx2">
                    <a:lumMod val="75000"/>
                  </a:schemeClr>
                </a:solidFill>
              </a:rPr>
              <a:t>                </a:t>
            </a:r>
            <a:r>
              <a:rPr lang="en-US" b="1" dirty="0" smtClean="0">
                <a:solidFill>
                  <a:schemeClr val="tx2">
                    <a:lumMod val="75000"/>
                  </a:schemeClr>
                </a:solidFill>
              </a:rPr>
              <a:t>09</a:t>
            </a:r>
            <a:r>
              <a:rPr lang="en-US" b="1" dirty="0" smtClean="0">
                <a:solidFill>
                  <a:schemeClr val="tx2">
                    <a:lumMod val="75000"/>
                  </a:schemeClr>
                </a:solidFill>
              </a:rPr>
              <a:t>:42</a:t>
            </a:r>
          </a:p>
          <a:p>
            <a:pPr marL="0" indent="0">
              <a:buNone/>
            </a:pPr>
            <a:r>
              <a:rPr lang="en-US" dirty="0" smtClean="0">
                <a:solidFill>
                  <a:schemeClr val="tx2">
                    <a:lumMod val="75000"/>
                  </a:schemeClr>
                </a:solidFill>
              </a:rPr>
              <a:t>Stand on platform, watching it pull away	</a:t>
            </a:r>
            <a:r>
              <a:rPr lang="en-US" b="1" dirty="0" smtClean="0">
                <a:solidFill>
                  <a:schemeClr val="tx2">
                    <a:lumMod val="75000"/>
                  </a:schemeClr>
                </a:solidFill>
              </a:rPr>
              <a:t>09:45</a:t>
            </a:r>
          </a:p>
          <a:p>
            <a:pPr marL="0" indent="0">
              <a:buNone/>
            </a:pPr>
            <a:r>
              <a:rPr lang="en-US" dirty="0" smtClean="0">
                <a:solidFill>
                  <a:schemeClr val="tx2">
                    <a:lumMod val="75000"/>
                  </a:schemeClr>
                </a:solidFill>
              </a:rPr>
              <a:t>Train #416 leaves	</a:t>
            </a:r>
            <a:r>
              <a:rPr lang="en-US" dirty="0" smtClean="0">
                <a:solidFill>
                  <a:schemeClr val="bg1"/>
                </a:solidFill>
              </a:rPr>
              <a:t>			</a:t>
            </a:r>
            <a:r>
              <a:rPr lang="en-US" dirty="0" smtClean="0">
                <a:solidFill>
                  <a:schemeClr val="bg1"/>
                </a:solidFill>
              </a:rPr>
              <a:t>                </a:t>
            </a:r>
            <a:r>
              <a:rPr lang="en-US" b="1" dirty="0" smtClean="0">
                <a:solidFill>
                  <a:srgbClr val="17375E"/>
                </a:solidFill>
              </a:rPr>
              <a:t>12</a:t>
            </a:r>
            <a:r>
              <a:rPr lang="en-US" b="1" dirty="0" smtClean="0">
                <a:solidFill>
                  <a:srgbClr val="17375E"/>
                </a:solidFill>
              </a:rPr>
              <a:t>:</a:t>
            </a:r>
            <a:r>
              <a:rPr lang="en-US" b="1" dirty="0" smtClean="0">
                <a:solidFill>
                  <a:srgbClr val="17375E"/>
                </a:solidFill>
              </a:rPr>
              <a:t>42</a:t>
            </a:r>
          </a:p>
          <a:p>
            <a:pPr marL="0" indent="0">
              <a:buNone/>
            </a:pPr>
            <a:endParaRPr lang="en-US" b="1" dirty="0">
              <a:solidFill>
                <a:srgbClr val="17375E"/>
              </a:solidFill>
            </a:endParaRPr>
          </a:p>
          <a:p>
            <a:pPr marL="0" indent="0">
              <a:buNone/>
            </a:pPr>
            <a:r>
              <a:rPr lang="en-US" b="1" dirty="0" smtClean="0">
                <a:solidFill>
                  <a:srgbClr val="17375E"/>
                </a:solidFill>
              </a:rPr>
              <a:t>What if you never had to go through that again?</a:t>
            </a:r>
            <a:endParaRPr lang="en-US" b="1" dirty="0" smtClean="0">
              <a:solidFill>
                <a:srgbClr val="17375E"/>
              </a:solidFill>
            </a:endParaRPr>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3</a:t>
            </a:fld>
            <a:endParaRPr lang="en-US" kern="0" dirty="0">
              <a:solidFill>
                <a:srgbClr val="FFFFFF"/>
              </a:solidFill>
            </a:endParaRPr>
          </a:p>
        </p:txBody>
      </p:sp>
    </p:spTree>
    <p:extLst>
      <p:ext uri="{BB962C8B-B14F-4D97-AF65-F5344CB8AC3E}">
        <p14:creationId xmlns:p14="http://schemas.microsoft.com/office/powerpoint/2010/main" val="1382199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Statement</a:t>
            </a:r>
            <a:endParaRPr lang="en-US" dirty="0"/>
          </a:p>
        </p:txBody>
      </p:sp>
      <p:sp>
        <p:nvSpPr>
          <p:cNvPr id="3" name="Content Placeholder 2"/>
          <p:cNvSpPr>
            <a:spLocks noGrp="1"/>
          </p:cNvSpPr>
          <p:nvPr>
            <p:ph idx="1"/>
          </p:nvPr>
        </p:nvSpPr>
        <p:spPr/>
        <p:txBody>
          <a:bodyPr/>
          <a:lstStyle/>
          <a:p>
            <a:r>
              <a:rPr lang="en-US" dirty="0"/>
              <a:t>What if an airline did business your way for a change? Focused less on your credit card, and more on creating a painless travel experience. Saw the value in knowing you—and knowing people who travel like you do. At every </a:t>
            </a:r>
            <a:r>
              <a:rPr lang="en-US" dirty="0" err="1"/>
              <a:t>touchpoint</a:t>
            </a:r>
            <a:r>
              <a:rPr lang="en-US" dirty="0"/>
              <a:t>, made getting there and back easier, kicked aggravation to the curb, and proved that business travel doesn’t have to feel like business as usual. It’d be amazing. </a:t>
            </a:r>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4</a:t>
            </a:fld>
            <a:endParaRPr lang="en-US" kern="0" dirty="0">
              <a:solidFill>
                <a:srgbClr val="FFFFFF"/>
              </a:solidFill>
            </a:endParaRPr>
          </a:p>
        </p:txBody>
      </p:sp>
    </p:spTree>
    <p:extLst>
      <p:ext uri="{BB962C8B-B14F-4D97-AF65-F5344CB8AC3E}">
        <p14:creationId xmlns:p14="http://schemas.microsoft.com/office/powerpoint/2010/main" val="17990138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jectte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p:nvSpPr>
        <p:spPr>
          <a:xfrm>
            <a:off x="95250" y="179910"/>
            <a:ext cx="5471583" cy="1153584"/>
          </a:xfrm>
          <a:prstGeom prst="rect">
            <a:avLst/>
          </a:pr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97500" y="3587749"/>
            <a:ext cx="3333749" cy="1270001"/>
          </a:xfrm>
          <a:prstGeom prst="rect">
            <a:avLst/>
          </a:pr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56104" y="213782"/>
            <a:ext cx="8137525" cy="512763"/>
          </a:xfrm>
        </p:spPr>
        <p:txBody>
          <a:bodyPr/>
          <a:lstStyle/>
          <a:p>
            <a:r>
              <a:rPr lang="en-US" sz="2000" b="1" dirty="0"/>
              <a:t>10AM Monday meeting in Paris. (</a:t>
            </a:r>
            <a:r>
              <a:rPr lang="en-US" sz="2000" b="1" dirty="0" smtClean="0"/>
              <a:t>Very Important)</a:t>
            </a:r>
            <a:endParaRPr lang="en-US" sz="2000" dirty="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5</a:t>
            </a:fld>
            <a:endParaRPr lang="en-US" kern="0" dirty="0">
              <a:solidFill>
                <a:srgbClr val="FFFFFF"/>
              </a:solidFill>
            </a:endParaRPr>
          </a:p>
        </p:txBody>
      </p:sp>
      <p:sp>
        <p:nvSpPr>
          <p:cNvPr id="14" name="Rectangle 13"/>
          <p:cNvSpPr/>
          <p:nvPr/>
        </p:nvSpPr>
        <p:spPr>
          <a:xfrm>
            <a:off x="190501" y="716776"/>
            <a:ext cx="4222749" cy="598454"/>
          </a:xfrm>
          <a:prstGeom prst="rect">
            <a:avLst/>
          </a:prstGeom>
        </p:spPr>
        <p:txBody>
          <a:bodyPr wrap="square">
            <a:spAutoFit/>
          </a:bodyPr>
          <a:lstStyle/>
          <a:p>
            <a:r>
              <a:rPr lang="en-US" dirty="0"/>
              <a:t>We flew in from Brussels. London. New York. Vancouver. And Hong Kong. </a:t>
            </a:r>
          </a:p>
        </p:txBody>
      </p:sp>
      <p:sp>
        <p:nvSpPr>
          <p:cNvPr id="16" name="Rectangle 15"/>
          <p:cNvSpPr/>
          <p:nvPr/>
        </p:nvSpPr>
        <p:spPr>
          <a:xfrm>
            <a:off x="5492750" y="3689451"/>
            <a:ext cx="3016250" cy="1111415"/>
          </a:xfrm>
          <a:prstGeom prst="rect">
            <a:avLst/>
          </a:prstGeom>
        </p:spPr>
        <p:txBody>
          <a:bodyPr wrap="square">
            <a:spAutoFit/>
          </a:bodyPr>
          <a:lstStyle/>
          <a:p>
            <a:r>
              <a:rPr lang="en-US" dirty="0"/>
              <a:t>Connecting Flight made sure we all got to Paris between 6:30 and 7:15. So we had time </a:t>
            </a:r>
            <a:r>
              <a:rPr lang="en-US" dirty="0" smtClean="0"/>
              <a:t>for a run-through. And </a:t>
            </a:r>
            <a:r>
              <a:rPr lang="en-US" dirty="0"/>
              <a:t>a croissant.</a:t>
            </a:r>
          </a:p>
        </p:txBody>
      </p:sp>
    </p:spTree>
    <p:extLst>
      <p:ext uri="{BB962C8B-B14F-4D97-AF65-F5344CB8AC3E}">
        <p14:creationId xmlns:p14="http://schemas.microsoft.com/office/powerpoint/2010/main" val="37434650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utterstock_204938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1" y="0"/>
            <a:ext cx="10244667" cy="6858000"/>
          </a:xfrm>
          <a:prstGeom prst="rect">
            <a:avLst/>
          </a:prstGeom>
        </p:spPr>
      </p:pic>
      <p:sp>
        <p:nvSpPr>
          <p:cNvPr id="7" name="Rectangle 6"/>
          <p:cNvSpPr/>
          <p:nvPr/>
        </p:nvSpPr>
        <p:spPr>
          <a:xfrm>
            <a:off x="-84667" y="158751"/>
            <a:ext cx="3661834" cy="1524000"/>
          </a:xfrm>
          <a:prstGeom prst="rect">
            <a:avLst/>
          </a:prstGeom>
          <a:solidFill>
            <a:schemeClr val="bg1">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031316" y="2258483"/>
            <a:ext cx="3661834" cy="1763183"/>
          </a:xfrm>
          <a:prstGeom prst="rect">
            <a:avLst/>
          </a:prstGeom>
          <a:solidFill>
            <a:schemeClr val="bg1">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5438" y="425450"/>
            <a:ext cx="8137525" cy="512763"/>
          </a:xfrm>
        </p:spPr>
        <p:txBody>
          <a:bodyPr/>
          <a:lstStyle/>
          <a:p>
            <a:r>
              <a:rPr lang="en-US" b="1" dirty="0"/>
              <a:t>They read my mind.</a:t>
            </a:r>
            <a:r>
              <a:rPr lang="en-US" dirty="0"/>
              <a:t> </a:t>
            </a:r>
          </a:p>
        </p:txBody>
      </p:sp>
      <p:sp>
        <p:nvSpPr>
          <p:cNvPr id="3" name="Content Placeholder 2"/>
          <p:cNvSpPr>
            <a:spLocks noGrp="1"/>
          </p:cNvSpPr>
          <p:nvPr>
            <p:ph idx="1"/>
          </p:nvPr>
        </p:nvSpPr>
        <p:spPr>
          <a:xfrm>
            <a:off x="4995328" y="1093788"/>
            <a:ext cx="3779308" cy="5106987"/>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Connecting </a:t>
            </a:r>
            <a:r>
              <a:rPr lang="en-US" dirty="0"/>
              <a:t>Flight lets members of the cloud keep each other in the loop—and uses the real-time feedback to fix things like long lines.</a:t>
            </a:r>
          </a:p>
          <a:p>
            <a:endParaRPr lang="en-US" dirty="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6</a:t>
            </a:fld>
            <a:endParaRPr lang="en-US" kern="0" dirty="0">
              <a:solidFill>
                <a:srgbClr val="FFFFFF"/>
              </a:solidFill>
            </a:endParaRPr>
          </a:p>
        </p:txBody>
      </p:sp>
      <p:sp>
        <p:nvSpPr>
          <p:cNvPr id="5" name="Rectangle 4"/>
          <p:cNvSpPr/>
          <p:nvPr/>
        </p:nvSpPr>
        <p:spPr>
          <a:xfrm>
            <a:off x="334801" y="1130763"/>
            <a:ext cx="2928732" cy="341974"/>
          </a:xfrm>
          <a:prstGeom prst="rect">
            <a:avLst/>
          </a:prstGeom>
        </p:spPr>
        <p:txBody>
          <a:bodyPr wrap="none">
            <a:spAutoFit/>
          </a:bodyPr>
          <a:lstStyle/>
          <a:p>
            <a:r>
              <a:rPr lang="en-US" dirty="0"/>
              <a:t>Or at least they read my message.</a:t>
            </a:r>
          </a:p>
        </p:txBody>
      </p:sp>
    </p:spTree>
    <p:extLst>
      <p:ext uri="{BB962C8B-B14F-4D97-AF65-F5344CB8AC3E}">
        <p14:creationId xmlns:p14="http://schemas.microsoft.com/office/powerpoint/2010/main" val="1998052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m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1" y="0"/>
            <a:ext cx="10503785" cy="6858000"/>
          </a:xfrm>
          <a:prstGeom prst="rect">
            <a:avLst/>
          </a:prstGeom>
        </p:spPr>
      </p:pic>
      <p:sp>
        <p:nvSpPr>
          <p:cNvPr id="8" name="Rectangle 7"/>
          <p:cNvSpPr/>
          <p:nvPr/>
        </p:nvSpPr>
        <p:spPr>
          <a:xfrm>
            <a:off x="254000" y="497417"/>
            <a:ext cx="4720167" cy="120650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29250" y="2501899"/>
            <a:ext cx="3348567" cy="1382183"/>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6021" y="436033"/>
            <a:ext cx="8137525" cy="512763"/>
          </a:xfrm>
        </p:spPr>
        <p:txBody>
          <a:bodyPr/>
          <a:lstStyle/>
          <a:p>
            <a:r>
              <a:rPr lang="en-US" b="1" dirty="0"/>
              <a:t>What are the odds</a:t>
            </a:r>
            <a:r>
              <a:rPr lang="en-US" b="1" dirty="0" smtClean="0"/>
              <a:t>?</a:t>
            </a:r>
            <a:endParaRPr lang="en-US" dirty="0"/>
          </a:p>
        </p:txBody>
      </p:sp>
      <p:sp>
        <p:nvSpPr>
          <p:cNvPr id="3" name="Content Placeholder 2"/>
          <p:cNvSpPr>
            <a:spLocks noGrp="1"/>
          </p:cNvSpPr>
          <p:nvPr>
            <p:ph idx="1"/>
          </p:nvPr>
        </p:nvSpPr>
        <p:spPr>
          <a:xfrm>
            <a:off x="5545667" y="2476500"/>
            <a:ext cx="3227916" cy="3724275"/>
          </a:xfrm>
          <a:ln>
            <a:noFill/>
          </a:ln>
        </p:spPr>
        <p:txBody>
          <a:bodyPr/>
          <a:lstStyle/>
          <a:p>
            <a:pPr marL="0" indent="0">
              <a:buNone/>
            </a:pPr>
            <a:r>
              <a:rPr lang="en-US" dirty="0">
                <a:solidFill>
                  <a:schemeClr val="tx1"/>
                </a:solidFill>
              </a:rPr>
              <a:t>Connecting Flight integrates with all your social networks so you can network more efficiently.</a:t>
            </a:r>
          </a:p>
          <a:p>
            <a:endParaRPr lang="en-US" dirty="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7</a:t>
            </a:fld>
            <a:endParaRPr lang="en-US" kern="0" dirty="0">
              <a:solidFill>
                <a:srgbClr val="FFFFFF"/>
              </a:solidFill>
            </a:endParaRPr>
          </a:p>
        </p:txBody>
      </p:sp>
      <p:sp>
        <p:nvSpPr>
          <p:cNvPr id="5" name="Rectangle 4"/>
          <p:cNvSpPr/>
          <p:nvPr/>
        </p:nvSpPr>
        <p:spPr>
          <a:xfrm>
            <a:off x="349250" y="1118939"/>
            <a:ext cx="4730750" cy="598454"/>
          </a:xfrm>
          <a:prstGeom prst="rect">
            <a:avLst/>
          </a:prstGeom>
        </p:spPr>
        <p:txBody>
          <a:bodyPr wrap="square">
            <a:spAutoFit/>
          </a:bodyPr>
          <a:lstStyle/>
          <a:p>
            <a:r>
              <a:rPr lang="en-US" dirty="0"/>
              <a:t>That guy standing right behind you? He’s a CMO. And you have 18 common LinkedIn connections.</a:t>
            </a:r>
          </a:p>
        </p:txBody>
      </p:sp>
    </p:spTree>
    <p:extLst>
      <p:ext uri="{BB962C8B-B14F-4D97-AF65-F5344CB8AC3E}">
        <p14:creationId xmlns:p14="http://schemas.microsoft.com/office/powerpoint/2010/main" val="811131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nnecting_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5048250" y="2836334"/>
            <a:ext cx="3947583" cy="120650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54401" y="5274734"/>
            <a:ext cx="3498850" cy="120650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51355" y="203201"/>
            <a:ext cx="8137525" cy="512763"/>
          </a:xfrm>
        </p:spPr>
        <p:txBody>
          <a:bodyPr/>
          <a:lstStyle/>
          <a:p>
            <a:r>
              <a:rPr lang="en-US" dirty="0" smtClean="0">
                <a:solidFill>
                  <a:schemeClr val="accent3">
                    <a:lumMod val="60000"/>
                    <a:lumOff val="40000"/>
                  </a:schemeClr>
                </a:solidFill>
              </a:rPr>
              <a:t>Saving green. And saving green.</a:t>
            </a:r>
            <a:endParaRPr lang="en-US" dirty="0">
              <a:solidFill>
                <a:schemeClr val="accent3">
                  <a:lumMod val="60000"/>
                  <a:lumOff val="40000"/>
                </a:schemeClr>
              </a:solidFill>
            </a:endParaRPr>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8</a:t>
            </a:fld>
            <a:endParaRPr lang="en-US" kern="0" dirty="0">
              <a:solidFill>
                <a:srgbClr val="FFFFFF"/>
              </a:solidFill>
            </a:endParaRPr>
          </a:p>
        </p:txBody>
      </p:sp>
      <p:sp>
        <p:nvSpPr>
          <p:cNvPr id="9" name="Rectangle 8"/>
          <p:cNvSpPr/>
          <p:nvPr/>
        </p:nvSpPr>
        <p:spPr>
          <a:xfrm>
            <a:off x="5206999" y="3079750"/>
            <a:ext cx="3577167" cy="865194"/>
          </a:xfrm>
          <a:prstGeom prst="rect">
            <a:avLst/>
          </a:prstGeom>
        </p:spPr>
        <p:txBody>
          <a:bodyPr wrap="square">
            <a:spAutoFit/>
          </a:bodyPr>
          <a:lstStyle/>
          <a:p>
            <a:r>
              <a:rPr lang="en-US" sz="1800" dirty="0"/>
              <a:t>3 other people on your flight are heading to your hotel. Sharing a taxi makes a lot of sense.</a:t>
            </a:r>
          </a:p>
        </p:txBody>
      </p:sp>
      <p:sp>
        <p:nvSpPr>
          <p:cNvPr id="10" name="Rectangle 9"/>
          <p:cNvSpPr/>
          <p:nvPr/>
        </p:nvSpPr>
        <p:spPr>
          <a:xfrm>
            <a:off x="3534834" y="5408083"/>
            <a:ext cx="3217334" cy="1111415"/>
          </a:xfrm>
          <a:prstGeom prst="rect">
            <a:avLst/>
          </a:prstGeom>
        </p:spPr>
        <p:txBody>
          <a:bodyPr wrap="square">
            <a:spAutoFit/>
          </a:bodyPr>
          <a:lstStyle/>
          <a:p>
            <a:r>
              <a:rPr lang="en-US" dirty="0"/>
              <a:t>Connecting Flight </a:t>
            </a:r>
            <a:r>
              <a:rPr lang="en-US" dirty="0" smtClean="0"/>
              <a:t>spots </a:t>
            </a:r>
            <a:r>
              <a:rPr lang="en-US" dirty="0"/>
              <a:t>opportunities to help your company save on things like travel expenses. And does the Earth a solid, too.</a:t>
            </a:r>
          </a:p>
        </p:txBody>
      </p:sp>
    </p:spTree>
    <p:extLst>
      <p:ext uri="{BB962C8B-B14F-4D97-AF65-F5344CB8AC3E}">
        <p14:creationId xmlns:p14="http://schemas.microsoft.com/office/powerpoint/2010/main" val="17254681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Value</a:t>
            </a:r>
            <a:endParaRPr lang="en-US" dirty="0"/>
          </a:p>
        </p:txBody>
      </p:sp>
      <p:sp>
        <p:nvSpPr>
          <p:cNvPr id="3" name="Content Placeholder 2"/>
          <p:cNvSpPr>
            <a:spLocks noGrp="1"/>
          </p:cNvSpPr>
          <p:nvPr>
            <p:ph idx="1"/>
          </p:nvPr>
        </p:nvSpPr>
        <p:spPr>
          <a:xfrm>
            <a:off x="342372" y="1125538"/>
            <a:ext cx="8325378" cy="5106987"/>
          </a:xfrm>
        </p:spPr>
        <p:txBody>
          <a:bodyPr/>
          <a:lstStyle/>
          <a:p>
            <a:r>
              <a:rPr lang="en-US" dirty="0"/>
              <a:t>Unlocks a community of relevant contacts that was previously unreachable within your existing social networks</a:t>
            </a:r>
          </a:p>
          <a:p>
            <a:r>
              <a:rPr lang="en-US" dirty="0" smtClean="0"/>
              <a:t>Actual </a:t>
            </a:r>
            <a:r>
              <a:rPr lang="en-US" dirty="0"/>
              <a:t>customer feedback and behavior data drives the creation of a personalized flight experience that keeps learning over time</a:t>
            </a:r>
          </a:p>
          <a:p>
            <a:r>
              <a:rPr lang="en-US" dirty="0" smtClean="0"/>
              <a:t>Accumulation </a:t>
            </a:r>
            <a:r>
              <a:rPr lang="en-US" dirty="0"/>
              <a:t>of data drives a more efficient, more pleasurable and potentially cheaper travel process</a:t>
            </a:r>
            <a:endParaRPr lang="en-US" dirty="0" smtClean="0"/>
          </a:p>
        </p:txBody>
      </p:sp>
      <p:sp>
        <p:nvSpPr>
          <p:cNvPr id="4" name="Slide Number Placeholder 3"/>
          <p:cNvSpPr>
            <a:spLocks noGrp="1"/>
          </p:cNvSpPr>
          <p:nvPr>
            <p:ph type="sldNum" sz="quarter" idx="4"/>
          </p:nvPr>
        </p:nvSpPr>
        <p:spPr/>
        <p:txBody>
          <a:bodyPr/>
          <a:lstStyle/>
          <a:p>
            <a:pPr>
              <a:spcBef>
                <a:spcPts val="0"/>
              </a:spcBef>
              <a:spcAft>
                <a:spcPts val="0"/>
              </a:spcAft>
              <a:defRPr/>
            </a:pPr>
            <a:fld id="{48AEC717-DA24-4431-947A-798C455B8E45}" type="slidenum">
              <a:rPr lang="en-US" kern="0" smtClean="0">
                <a:solidFill>
                  <a:srgbClr val="FFFFFF"/>
                </a:solidFill>
              </a:rPr>
              <a:pPr>
                <a:spcBef>
                  <a:spcPts val="0"/>
                </a:spcBef>
                <a:spcAft>
                  <a:spcPts val="0"/>
                </a:spcAft>
                <a:defRPr/>
              </a:pPr>
              <a:t>9</a:t>
            </a:fld>
            <a:endParaRPr lang="en-US" kern="0" dirty="0">
              <a:solidFill>
                <a:srgbClr val="FFFFFF"/>
              </a:solidFill>
            </a:endParaRPr>
          </a:p>
        </p:txBody>
      </p:sp>
      <p:pic>
        <p:nvPicPr>
          <p:cNvPr id="5" name="Picture 4" descr="phone_fl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666" y="3350685"/>
            <a:ext cx="2551996" cy="4607982"/>
          </a:xfrm>
          <a:prstGeom prst="rect">
            <a:avLst/>
          </a:prstGeom>
        </p:spPr>
      </p:pic>
      <p:sp>
        <p:nvSpPr>
          <p:cNvPr id="6" name="Rectangle 5"/>
          <p:cNvSpPr/>
          <p:nvPr/>
        </p:nvSpPr>
        <p:spPr>
          <a:xfrm>
            <a:off x="264584" y="6032488"/>
            <a:ext cx="8604250" cy="15451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9628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6_New Template - Overview Deck - Green">
  <a:themeElements>
    <a:clrScheme name="New Template - Overview Deck - Green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6_New Template - Overview Deck - Green">
      <a:majorFont>
        <a:latin typeface=""/>
        <a:ea typeface="ＭＳ Ｐゴシック"/>
        <a:cs typeface="ＭＳ Ｐゴシック"/>
      </a:majorFont>
      <a:minorFont>
        <a:latin typeface=""/>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5720" rIns="91440" bIns="45720" numCol="1" anchor="t" anchorCtr="0" compatLnSpc="1">
        <a:prstTxWarp prst="textNoShape">
          <a:avLst/>
        </a:prstTxWarp>
      </a:bodyPr>
      <a:lstStyle>
        <a:defPPr marL="0" marR="0" indent="0" algn="l" defTabSz="914400" rtl="0" eaLnBrk="1" fontAlgn="t" latinLnBrk="0" hangingPunct="1">
          <a:lnSpc>
            <a:spcPts val="2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5720" rIns="91440" bIns="45720" numCol="1" anchor="t" anchorCtr="0" compatLnSpc="1">
        <a:prstTxWarp prst="textNoShape">
          <a:avLst/>
        </a:prstTxWarp>
      </a:bodyPr>
      <a:lstStyle>
        <a:defPPr marL="0" marR="0" indent="0" algn="l" defTabSz="914400" rtl="0" eaLnBrk="1" fontAlgn="t" latinLnBrk="0" hangingPunct="1">
          <a:lnSpc>
            <a:spcPts val="2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pitchFamily="-112" charset="0"/>
          </a:defRPr>
        </a:defPPr>
      </a:lstStyle>
    </a:lnDef>
  </a:objectDefaults>
  <a:extraClrSchemeLst>
    <a:extraClrScheme>
      <a:clrScheme name="New Template - Overview Deck - Green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New Template - Overview Deck - Green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New Template - Overview Deck - Green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New Template - Overview Deck - Green">
  <a:themeElements>
    <a:clrScheme name="New Template - Overview Deck - Green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6_New Template - Overview Deck - Green">
      <a:majorFont>
        <a:latin typeface=""/>
        <a:ea typeface="ＭＳ Ｐゴシック"/>
        <a:cs typeface="ＭＳ Ｐゴシック"/>
      </a:majorFont>
      <a:minorFont>
        <a:latin typeface=""/>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5720" rIns="91440" bIns="45720" numCol="1" anchor="t" anchorCtr="0" compatLnSpc="1">
        <a:prstTxWarp prst="textNoShape">
          <a:avLst/>
        </a:prstTxWarp>
      </a:bodyPr>
      <a:lstStyle>
        <a:defPPr marL="0" marR="0" indent="0" algn="l" defTabSz="914400" rtl="0" eaLnBrk="1" fontAlgn="t" latinLnBrk="0" hangingPunct="1">
          <a:lnSpc>
            <a:spcPts val="2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5720" rIns="91440" bIns="45720" numCol="1" anchor="t" anchorCtr="0" compatLnSpc="1">
        <a:prstTxWarp prst="textNoShape">
          <a:avLst/>
        </a:prstTxWarp>
      </a:bodyPr>
      <a:lstStyle>
        <a:defPPr marL="0" marR="0" indent="0" algn="l" defTabSz="914400" rtl="0" eaLnBrk="1" fontAlgn="t" latinLnBrk="0" hangingPunct="1">
          <a:lnSpc>
            <a:spcPts val="2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pitchFamily="-112" charset="0"/>
          </a:defRPr>
        </a:defPPr>
      </a:lstStyle>
    </a:lnDef>
  </a:objectDefaults>
  <a:extraClrSchemeLst>
    <a:extraClrScheme>
      <a:clrScheme name="New Template - Overview Deck - Green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New Template - Overview Deck - Green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New Template - Overview Deck - Green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Name of Compan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4_Name of Company">
      <a:majorFont>
        <a:latin typeface="DIN-Light"/>
        <a:ea typeface="ＭＳ Ｐゴシック"/>
        <a:cs typeface="ＭＳ Ｐゴシック"/>
      </a:majorFont>
      <a:minorFont>
        <a:latin typeface="DIN-Regular"/>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Name of Company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4_Name of Company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4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ame of Company">
  <a:themeElements>
    <a:clrScheme name="2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2_Name of Company">
      <a:majorFont>
        <a:latin typeface="DIN-Light"/>
        <a:ea typeface="ＭＳ Ｐゴシック"/>
        <a:cs typeface="ＭＳ Ｐゴシック"/>
      </a:majorFont>
      <a:minorFont>
        <a:latin typeface="DIN-Regular"/>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Name of Company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2_Name of Company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2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Name of Company">
  <a:themeElements>
    <a:clrScheme name="3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3_Name of Company">
      <a:majorFont>
        <a:latin typeface="DIN-Light"/>
        <a:ea typeface="ＭＳ Ｐゴシック"/>
        <a:cs typeface="ＭＳ Ｐゴシック"/>
      </a:majorFont>
      <a:minorFont>
        <a:latin typeface="DIN-Regular"/>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3_Name of Company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3_Name of Company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3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Name of Company">
  <a:themeElements>
    <a:clrScheme name="3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3_Name of Company">
      <a:majorFont>
        <a:latin typeface="DIN-Light"/>
        <a:ea typeface="ＭＳ Ｐゴシック"/>
        <a:cs typeface="ＭＳ Ｐゴシック"/>
      </a:majorFont>
      <a:minorFont>
        <a:latin typeface="DIN-Regular"/>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3_Name of Company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3_Name of Company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3_Name of Compan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New Template - Case Study">
  <a:themeElements>
    <a:clrScheme name="1_New Template - Case Stud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1_New Template - Case Stud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rgbClr val="4D4D4D"/>
            </a:solidFill>
            <a:effectLst/>
            <a:latin typeface="Arial" charset="0"/>
          </a:defRPr>
        </a:defPPr>
      </a:lstStyle>
    </a:lnDef>
  </a:objectDefaults>
  <a:extraClrSchemeLst>
    <a:extraClrScheme>
      <a:clrScheme name="1_New Template - Case Study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1_New Template - Case Study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1_New Template - Case Study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ransition slide">
  <a:themeElements>
    <a:clrScheme name="Transition slide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Transition slid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ransition slide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Transition slide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Transition slide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Transition slide">
  <a:themeElements>
    <a:clrScheme name="Transition slide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fontScheme name="Transition slid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ransition slide 1">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0663A0"/>
        </a:hlink>
        <a:folHlink>
          <a:srgbClr val="333A37"/>
        </a:folHlink>
      </a:clrScheme>
      <a:clrMap bg1="lt1" tx1="dk1" bg2="lt2" tx2="dk2" accent1="accent1" accent2="accent2" accent3="accent3" accent4="accent4" accent5="accent5" accent6="accent6" hlink="hlink" folHlink="folHlink"/>
    </a:extraClrScheme>
    <a:extraClrScheme>
      <a:clrScheme name="Transition slide 2">
        <a:dk1>
          <a:srgbClr val="333A37"/>
        </a:dk1>
        <a:lt1>
          <a:srgbClr val="FFFFFF"/>
        </a:lt1>
        <a:dk2>
          <a:srgbClr val="A8CE40"/>
        </a:dk2>
        <a:lt2>
          <a:srgbClr val="777777"/>
        </a:lt2>
        <a:accent1>
          <a:srgbClr val="A8CE40"/>
        </a:accent1>
        <a:accent2>
          <a:srgbClr val="DD8007"/>
        </a:accent2>
        <a:accent3>
          <a:srgbClr val="FFFFFF"/>
        </a:accent3>
        <a:accent4>
          <a:srgbClr val="2A302D"/>
        </a:accent4>
        <a:accent5>
          <a:srgbClr val="D1E3AF"/>
        </a:accent5>
        <a:accent6>
          <a:srgbClr val="C87306"/>
        </a:accent6>
        <a:hlink>
          <a:srgbClr val="A8CE40"/>
        </a:hlink>
        <a:folHlink>
          <a:srgbClr val="333A37"/>
        </a:folHlink>
      </a:clrScheme>
      <a:clrMap bg1="lt1" tx1="dk1" bg2="lt2" tx2="dk2" accent1="accent1" accent2="accent2" accent3="accent3" accent4="accent4" accent5="accent5" accent6="accent6" hlink="hlink" folHlink="folHlink"/>
    </a:extraClrScheme>
    <a:extraClrScheme>
      <a:clrScheme name="Transition slide 3">
        <a:dk1>
          <a:srgbClr val="333A37"/>
        </a:dk1>
        <a:lt1>
          <a:srgbClr val="FFFFFF"/>
        </a:lt1>
        <a:dk2>
          <a:srgbClr val="A8CE40"/>
        </a:dk2>
        <a:lt2>
          <a:srgbClr val="777777"/>
        </a:lt2>
        <a:accent1>
          <a:srgbClr val="A8CE40"/>
        </a:accent1>
        <a:accent2>
          <a:srgbClr val="0663A0"/>
        </a:accent2>
        <a:accent3>
          <a:srgbClr val="FFFFFF"/>
        </a:accent3>
        <a:accent4>
          <a:srgbClr val="2A302D"/>
        </a:accent4>
        <a:accent5>
          <a:srgbClr val="D1E3AF"/>
        </a:accent5>
        <a:accent6>
          <a:srgbClr val="055991"/>
        </a:accent6>
        <a:hlink>
          <a:srgbClr val="A8CE40"/>
        </a:hlink>
        <a:folHlink>
          <a:srgbClr val="333A37"/>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New Template - Overview Deck - Green</Template>
  <TotalTime>9411</TotalTime>
  <Words>576</Words>
  <Application>Microsoft Macintosh PowerPoint</Application>
  <PresentationFormat>On-screen Show (4:3)</PresentationFormat>
  <Paragraphs>73</Paragraphs>
  <Slides>12</Slides>
  <Notes>12</Notes>
  <HiddenSlides>0</HiddenSlides>
  <MMClips>0</MMClips>
  <ScaleCrop>false</ScaleCrop>
  <HeadingPairs>
    <vt:vector size="4" baseType="variant">
      <vt:variant>
        <vt:lpstr>Theme</vt:lpstr>
      </vt:variant>
      <vt:variant>
        <vt:i4>9</vt:i4>
      </vt:variant>
      <vt:variant>
        <vt:lpstr>Slide Titles</vt:lpstr>
      </vt:variant>
      <vt:variant>
        <vt:i4>12</vt:i4>
      </vt:variant>
    </vt:vector>
  </HeadingPairs>
  <TitlesOfParts>
    <vt:vector size="21" baseType="lpstr">
      <vt:lpstr>6_New Template - Overview Deck - Green</vt:lpstr>
      <vt:lpstr>7_New Template - Overview Deck - Green</vt:lpstr>
      <vt:lpstr>4_Name of Company</vt:lpstr>
      <vt:lpstr>2_Name of Company</vt:lpstr>
      <vt:lpstr>3_Name of Company</vt:lpstr>
      <vt:lpstr>5_Name of Company</vt:lpstr>
      <vt:lpstr>2_New Template - Case Study</vt:lpstr>
      <vt:lpstr>Transition slide</vt:lpstr>
      <vt:lpstr>1_Transition slide</vt:lpstr>
      <vt:lpstr>PowerPoint Presentation</vt:lpstr>
      <vt:lpstr>PowerPoint Presentation</vt:lpstr>
      <vt:lpstr>PowerPoint Presentation</vt:lpstr>
      <vt:lpstr>Concept Statement</vt:lpstr>
      <vt:lpstr>10AM Monday meeting in Paris. (Very Important)</vt:lpstr>
      <vt:lpstr>They read my mind. </vt:lpstr>
      <vt:lpstr>What are the odds?</vt:lpstr>
      <vt:lpstr>Saving green. And saving green.</vt:lpstr>
      <vt:lpstr>Customer Value</vt:lpstr>
      <vt:lpstr>Airline Value</vt:lpstr>
      <vt:lpstr>PowerPoint Presentation</vt:lpstr>
      <vt:lpstr>Schadenfreude</vt:lpstr>
    </vt:vector>
  </TitlesOfParts>
  <Company>Acquity Group,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Tom Nawara</dc:creator>
  <dc:description/>
  <cp:lastModifiedBy>Network Support</cp:lastModifiedBy>
  <cp:revision>625</cp:revision>
  <cp:lastPrinted>2009-09-25T20:37:43Z</cp:lastPrinted>
  <dcterms:created xsi:type="dcterms:W3CDTF">2011-01-05T20:27:41Z</dcterms:created>
  <dcterms:modified xsi:type="dcterms:W3CDTF">2011-05-06T15:10:32Z</dcterms:modified>
</cp:coreProperties>
</file>